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0C6BC-D1F7-4C22-91A6-4B2C816C081D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BB500-3C60-41BA-8547-0427EE45D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BB500-3C60-41BA-8547-0427EE45D85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E88-9D30-40D8-864A-6E3290747ACC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17C8DCA-6BA3-4374-8411-96BDE2442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E88-9D30-40D8-864A-6E3290747ACC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8DCA-6BA3-4374-8411-96BDE2442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E88-9D30-40D8-864A-6E3290747ACC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8DCA-6BA3-4374-8411-96BDE2442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E88-9D30-40D8-864A-6E3290747ACC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8DCA-6BA3-4374-8411-96BDE2442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E88-9D30-40D8-864A-6E3290747ACC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7C8DCA-6BA3-4374-8411-96BDE2442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E88-9D30-40D8-864A-6E3290747ACC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8DCA-6BA3-4374-8411-96BDE2442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E88-9D30-40D8-864A-6E3290747ACC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8DCA-6BA3-4374-8411-96BDE2442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E88-9D30-40D8-864A-6E3290747ACC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8DCA-6BA3-4374-8411-96BDE2442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E88-9D30-40D8-864A-6E3290747ACC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8DCA-6BA3-4374-8411-96BDE2442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E88-9D30-40D8-864A-6E3290747ACC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8DCA-6BA3-4374-8411-96BDE2442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E88-9D30-40D8-864A-6E3290747ACC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7C8DCA-6BA3-4374-8411-96BDE2442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332E88-9D30-40D8-864A-6E3290747ACC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17C8DCA-6BA3-4374-8411-96BDE2442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present in English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Simple presentation based on my experience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5077544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3200" dirty="0" smtClean="0"/>
              <a:t>INTRODUCTION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Good morning/afternoon everyone, for today’s meeting I would like to present about…….</a:t>
            </a:r>
          </a:p>
          <a:p>
            <a:pPr marL="514350" indent="-514350">
              <a:buAutoNum type="arabicPeriod"/>
            </a:pPr>
            <a:r>
              <a:rPr lang="en-US" dirty="0" smtClean="0"/>
              <a:t>Good morning/afternoon ladies and gentlemen, for today’s meeting I am going to present about…..</a:t>
            </a:r>
          </a:p>
          <a:p>
            <a:pPr marL="514350" indent="-514350">
              <a:buAutoNum type="arabicPeriod"/>
            </a:pPr>
            <a:r>
              <a:rPr lang="en-US" dirty="0" smtClean="0"/>
              <a:t>Hello everyone, I am standing here to present about</a:t>
            </a:r>
            <a:r>
              <a:rPr lang="en-US" dirty="0" smtClean="0"/>
              <a:t>…..</a:t>
            </a:r>
          </a:p>
          <a:p>
            <a:pPr marL="514350" indent="-514350">
              <a:buAutoNum type="arabicPeriod"/>
            </a:pPr>
            <a:r>
              <a:rPr lang="en-US" dirty="0" smtClean="0"/>
              <a:t>Alright for today’s discussion I would like to explain……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640960" cy="612068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PRESENTATION STRUCTUEE</a:t>
            </a:r>
          </a:p>
          <a:p>
            <a:r>
              <a:rPr lang="en-US" dirty="0" smtClean="0"/>
              <a:t>The things I’m going to discuss are…..</a:t>
            </a:r>
          </a:p>
          <a:p>
            <a:r>
              <a:rPr lang="en-US" dirty="0" smtClean="0"/>
              <a:t>These are several subjects we are going to discuss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SEQUENCING PHRASES </a:t>
            </a:r>
          </a:p>
          <a:p>
            <a:pPr algn="just"/>
            <a:r>
              <a:rPr lang="en-US" dirty="0" smtClean="0"/>
              <a:t> The first/firstly is about…..</a:t>
            </a:r>
          </a:p>
          <a:p>
            <a:pPr algn="just"/>
            <a:r>
              <a:rPr lang="en-US" dirty="0" smtClean="0"/>
              <a:t>The second/secondly is about….</a:t>
            </a:r>
          </a:p>
          <a:p>
            <a:pPr algn="just"/>
            <a:r>
              <a:rPr lang="en-US" dirty="0" smtClean="0"/>
              <a:t>The last/lastly is about….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The example 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964488" cy="554461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 smtClean="0"/>
              <a:t>Good </a:t>
            </a:r>
            <a:r>
              <a:rPr lang="en-US" sz="2400" dirty="0" smtClean="0"/>
              <a:t>afternoon </a:t>
            </a:r>
            <a:r>
              <a:rPr lang="en-US" sz="2400" dirty="0" smtClean="0"/>
              <a:t>everyone and welcome to my presentation.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First of </a:t>
            </a:r>
            <a:r>
              <a:rPr lang="en-US" sz="2400" dirty="0" smtClean="0"/>
              <a:t>all, let me thank you all for coming here today</a:t>
            </a:r>
            <a:r>
              <a:rPr lang="en-US" sz="2400" dirty="0" smtClean="0"/>
              <a:t>. </a:t>
            </a:r>
            <a:r>
              <a:rPr lang="en-US" sz="2400" dirty="0" smtClean="0"/>
              <a:t>Let me start </a:t>
            </a:r>
            <a:r>
              <a:rPr lang="en-US" sz="2400" dirty="0" smtClean="0"/>
              <a:t>by</a:t>
            </a:r>
          </a:p>
          <a:p>
            <a:pPr>
              <a:buNone/>
            </a:pPr>
            <a:r>
              <a:rPr lang="en-US" sz="2400" dirty="0" smtClean="0"/>
              <a:t> saying a </a:t>
            </a:r>
            <a:r>
              <a:rPr lang="en-US" sz="2400" dirty="0" smtClean="0"/>
              <a:t>few words about my own </a:t>
            </a:r>
            <a:r>
              <a:rPr lang="en-US" sz="2400" dirty="0" smtClean="0"/>
              <a:t>background. My position here is</a:t>
            </a:r>
          </a:p>
          <a:p>
            <a:pPr>
              <a:buNone/>
            </a:pPr>
            <a:r>
              <a:rPr lang="en-US" sz="2400" dirty="0" smtClean="0"/>
              <a:t>As/I’m here as/I’m…………… </a:t>
            </a:r>
            <a:r>
              <a:rPr lang="en-US" sz="2400" dirty="0" smtClean="0"/>
              <a:t>As you can see on the screen, our topic today </a:t>
            </a:r>
            <a:r>
              <a:rPr lang="en-US" sz="2400" dirty="0" smtClean="0"/>
              <a:t>is</a:t>
            </a:r>
          </a:p>
          <a:p>
            <a:pPr>
              <a:buNone/>
            </a:pPr>
            <a:r>
              <a:rPr lang="en-US" sz="2400" dirty="0" smtClean="0"/>
              <a:t>about </a:t>
            </a:r>
            <a:r>
              <a:rPr lang="en-US" sz="2400" b="1" dirty="0" smtClean="0"/>
              <a:t>how to Make a cup of </a:t>
            </a:r>
            <a:r>
              <a:rPr lang="en-US" sz="2400" b="1" dirty="0" err="1" smtClean="0"/>
              <a:t>coffe</a:t>
            </a:r>
            <a:r>
              <a:rPr lang="en-US" sz="2400" b="1" dirty="0" smtClean="0"/>
              <a:t>. </a:t>
            </a:r>
            <a:r>
              <a:rPr lang="en-US" sz="2400" dirty="0" smtClean="0"/>
              <a:t>This presentation is structured </a:t>
            </a:r>
            <a:r>
              <a:rPr lang="en-US" sz="2400" dirty="0" smtClean="0"/>
              <a:t>as</a:t>
            </a:r>
          </a:p>
          <a:p>
            <a:pPr>
              <a:buNone/>
            </a:pPr>
            <a:r>
              <a:rPr lang="en-US" sz="2400" dirty="0" smtClean="0"/>
              <a:t>follows 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 tools that we must prepare before we make a cup of </a:t>
            </a:r>
            <a:r>
              <a:rPr lang="en-US" sz="2400" dirty="0" err="1" smtClean="0"/>
              <a:t>coffe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 steps in making a cup of </a:t>
            </a:r>
            <a:r>
              <a:rPr lang="en-US" sz="2400" dirty="0" err="1" smtClean="0"/>
              <a:t>coffe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Don’t worry about taking </a:t>
            </a:r>
            <a:r>
              <a:rPr lang="en-US" sz="2400" dirty="0" smtClean="0"/>
              <a:t>notes, </a:t>
            </a:r>
            <a:r>
              <a:rPr lang="en-US" sz="2400" dirty="0" smtClean="0"/>
              <a:t>I’ll be handing out copies of the slides at </a:t>
            </a:r>
            <a:r>
              <a:rPr lang="en-US" sz="2400" dirty="0" smtClean="0"/>
              <a:t>the</a:t>
            </a:r>
          </a:p>
          <a:p>
            <a:pPr>
              <a:buNone/>
            </a:pPr>
            <a:r>
              <a:rPr lang="en-US" sz="2400" dirty="0" smtClean="0"/>
              <a:t>end </a:t>
            </a:r>
            <a:r>
              <a:rPr lang="en-US" sz="2400" dirty="0" smtClean="0"/>
              <a:t>of my talk</a:t>
            </a:r>
            <a:r>
              <a:rPr lang="en-US" sz="2400" dirty="0" smtClean="0"/>
              <a:t>.  Alright, let’s continue to the subject. There </a:t>
            </a:r>
            <a:r>
              <a:rPr lang="en-US" sz="2400" dirty="0" smtClean="0"/>
              <a:t>are </a:t>
            </a:r>
            <a:r>
              <a:rPr lang="en-US" sz="2400" dirty="0" smtClean="0"/>
              <a:t>five steps</a:t>
            </a:r>
          </a:p>
          <a:p>
            <a:pPr>
              <a:buNone/>
            </a:pPr>
            <a:r>
              <a:rPr lang="en-US" sz="2400" dirty="0" smtClean="0"/>
              <a:t>involved</a:t>
            </a:r>
            <a:r>
              <a:rPr lang="en-US" sz="2400" dirty="0" smtClean="0"/>
              <a:t>. The first </a:t>
            </a:r>
            <a:r>
              <a:rPr lang="en-US" sz="2400" dirty="0" smtClean="0"/>
              <a:t>step, we must prepare all the tools we need such as the </a:t>
            </a:r>
            <a:r>
              <a:rPr lang="en-US" sz="2400" dirty="0" err="1" smtClean="0"/>
              <a:t>coffe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smtClean="0"/>
              <a:t>hot water, sugar and a glass.  The </a:t>
            </a:r>
            <a:r>
              <a:rPr lang="en-US" sz="2400" dirty="0" smtClean="0"/>
              <a:t>second </a:t>
            </a:r>
            <a:r>
              <a:rPr lang="en-US" sz="2400" dirty="0" smtClean="0"/>
              <a:t>step put the </a:t>
            </a:r>
            <a:r>
              <a:rPr lang="en-US" sz="2400" dirty="0" err="1" smtClean="0"/>
              <a:t>coffe</a:t>
            </a:r>
            <a:r>
              <a:rPr lang="en-US" sz="2400" dirty="0" smtClean="0"/>
              <a:t> into glass according to your</a:t>
            </a:r>
          </a:p>
          <a:p>
            <a:pPr>
              <a:buNone/>
            </a:pPr>
            <a:r>
              <a:rPr lang="en-US" sz="2400" dirty="0" smtClean="0"/>
              <a:t>taste. The third step put the sugar into glass according to your taste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626469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fourth step put the hot water into glass and stir until dissolved. The</a:t>
            </a:r>
          </a:p>
          <a:p>
            <a:pPr>
              <a:buNone/>
            </a:pPr>
            <a:r>
              <a:rPr lang="en-US" dirty="0" smtClean="0"/>
              <a:t>fifth the </a:t>
            </a:r>
            <a:r>
              <a:rPr lang="en-US" dirty="0" err="1" smtClean="0"/>
              <a:t>coffe</a:t>
            </a:r>
            <a:r>
              <a:rPr lang="en-US" dirty="0" smtClean="0"/>
              <a:t> is ready to be served. The conclusion of today’s discussion</a:t>
            </a:r>
          </a:p>
          <a:p>
            <a:pPr>
              <a:buNone/>
            </a:pPr>
            <a:r>
              <a:rPr lang="en-US" dirty="0" smtClean="0"/>
              <a:t>Is to make a cup of </a:t>
            </a:r>
            <a:r>
              <a:rPr lang="en-US" dirty="0" err="1" smtClean="0"/>
              <a:t>coffe</a:t>
            </a:r>
            <a:r>
              <a:rPr lang="en-US" dirty="0" smtClean="0"/>
              <a:t> is an easy thing that everybody can do it. Well</a:t>
            </a:r>
          </a:p>
          <a:p>
            <a:pPr>
              <a:buNone/>
            </a:pPr>
            <a:r>
              <a:rPr lang="en-US" dirty="0" smtClean="0"/>
              <a:t>that’s all my </a:t>
            </a:r>
            <a:r>
              <a:rPr lang="en-US" dirty="0" err="1" smtClean="0"/>
              <a:t>explenation</a:t>
            </a:r>
            <a:r>
              <a:rPr lang="en-US" dirty="0" smtClean="0"/>
              <a:t> about how to make a cup of </a:t>
            </a:r>
            <a:r>
              <a:rPr lang="en-US" dirty="0" err="1" smtClean="0"/>
              <a:t>coffe</a:t>
            </a:r>
            <a:r>
              <a:rPr lang="en-US" dirty="0" smtClean="0"/>
              <a:t>. </a:t>
            </a:r>
            <a:r>
              <a:rPr lang="en-US" sz="2800" dirty="0" smtClean="0"/>
              <a:t>If you </a:t>
            </a:r>
            <a:r>
              <a:rPr lang="en-US" sz="2800" dirty="0" smtClean="0"/>
              <a:t>have</a:t>
            </a:r>
          </a:p>
          <a:p>
            <a:pPr>
              <a:buNone/>
            </a:pPr>
            <a:r>
              <a:rPr lang="en-US" sz="2800" dirty="0" smtClean="0"/>
              <a:t>any </a:t>
            </a:r>
            <a:r>
              <a:rPr lang="en-US" sz="2800" dirty="0" smtClean="0"/>
              <a:t>questions, I am happy to answer </a:t>
            </a:r>
            <a:r>
              <a:rPr lang="en-US" sz="2800" dirty="0" smtClean="0"/>
              <a:t>them.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Thank you for the question……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Okay that’s all from me if you have any question feel free to ask</a:t>
            </a:r>
          </a:p>
          <a:p>
            <a:pPr>
              <a:buNone/>
            </a:pPr>
            <a:r>
              <a:rPr lang="en-US" sz="2800" dirty="0" smtClean="0"/>
              <a:t>me after this or you can contact me. Thank you for your</a:t>
            </a:r>
          </a:p>
          <a:p>
            <a:pPr>
              <a:buNone/>
            </a:pPr>
            <a:r>
              <a:rPr lang="en-US" sz="2800" dirty="0" smtClean="0"/>
              <a:t>attention…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Introduction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84976" cy="4573488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Good morning/afternoon everyone and welcome to my presentation. First of all, let me thank you all for coming here today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en-US" sz="2800" dirty="0" smtClean="0"/>
              <a:t>Let me start by saying a few words about my own background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r>
              <a:rPr lang="en-US" sz="2800" dirty="0" smtClean="0"/>
              <a:t>As you can see on the screen, our topic today is......</a:t>
            </a:r>
          </a:p>
          <a:p>
            <a:r>
              <a:rPr lang="en-US" sz="2800" dirty="0" smtClean="0"/>
              <a:t>My talk is particularly relevant to those of you who....</a:t>
            </a:r>
          </a:p>
          <a:p>
            <a:r>
              <a:rPr lang="en-US" sz="2800" dirty="0" smtClean="0"/>
              <a:t>This talk is designed to act as a </a:t>
            </a:r>
            <a:r>
              <a:rPr lang="en-US" sz="2800" b="1" dirty="0" smtClean="0"/>
              <a:t>springboard</a:t>
            </a:r>
            <a:r>
              <a:rPr lang="en-US" sz="2800" dirty="0" smtClean="0"/>
              <a:t> for discussion.</a:t>
            </a:r>
          </a:p>
          <a:p>
            <a:r>
              <a:rPr lang="en-US" sz="2800" dirty="0" smtClean="0"/>
              <a:t>This morning/ afternoon I’m going to take a look at the recent developments in.....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Presentation structure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896544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In my presentation I’ll focus on three major issues.</a:t>
            </a:r>
          </a:p>
          <a:p>
            <a:r>
              <a:rPr lang="en-US" sz="3600" dirty="0" smtClean="0"/>
              <a:t>This presentation is structured as follows....</a:t>
            </a:r>
          </a:p>
          <a:p>
            <a:r>
              <a:rPr lang="en-US" sz="3600" dirty="0" smtClean="0"/>
              <a:t>The subject can be looked at under the following headings.....</a:t>
            </a:r>
          </a:p>
          <a:p>
            <a:r>
              <a:rPr lang="en-US" sz="3600" dirty="0" smtClean="0"/>
              <a:t>We can break this area down into the following fields....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Handouts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4789512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Does everybody have a </a:t>
            </a:r>
            <a:r>
              <a:rPr lang="en-US" sz="3200" b="1" dirty="0" smtClean="0"/>
              <a:t>handout</a:t>
            </a:r>
            <a:r>
              <a:rPr lang="en-US" sz="3200" dirty="0" smtClean="0"/>
              <a:t> / copy of my report?</a:t>
            </a:r>
          </a:p>
          <a:p>
            <a:r>
              <a:rPr lang="en-US" sz="3200" dirty="0" smtClean="0"/>
              <a:t>I’ll be handing out copies of the slides at the end of my talk.</a:t>
            </a:r>
          </a:p>
          <a:p>
            <a:r>
              <a:rPr lang="en-US" sz="3200" dirty="0" smtClean="0"/>
              <a:t>I can email the PowerPoint presentation to anyone who would like it.  </a:t>
            </a:r>
          </a:p>
          <a:p>
            <a:r>
              <a:rPr lang="en-US" sz="3200" dirty="0" smtClean="0"/>
              <a:t>Don’t worry about taking notes, I’ve put all the relevant statistics on a </a:t>
            </a:r>
            <a:r>
              <a:rPr lang="en-US" sz="3200" b="1" dirty="0" smtClean="0"/>
              <a:t>handout</a:t>
            </a:r>
            <a:r>
              <a:rPr lang="en-US" sz="3200" dirty="0" smtClean="0"/>
              <a:t> for you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Questions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45720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3200" dirty="0" smtClean="0"/>
              <a:t>If you have any questions, I am happy to answer them</a:t>
            </a:r>
          </a:p>
          <a:p>
            <a:r>
              <a:rPr lang="en-US" sz="3200" dirty="0" smtClean="0"/>
              <a:t>If you don’t mind, I'd like to leave questions until the end of my talk /there will be time for a </a:t>
            </a:r>
            <a:r>
              <a:rPr lang="en-US" sz="3200" b="1" dirty="0" smtClean="0"/>
              <a:t>Q&amp;A</a:t>
            </a:r>
            <a:r>
              <a:rPr lang="en-US" sz="3200" dirty="0" smtClean="0"/>
              <a:t> session at the end...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Sequencing phrases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84976" cy="5077544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My first point concerns...</a:t>
            </a:r>
          </a:p>
          <a:p>
            <a:r>
              <a:rPr lang="en-US" sz="3200" dirty="0" smtClean="0"/>
              <a:t>First of all, I’d like to give you an overview of....</a:t>
            </a:r>
          </a:p>
          <a:p>
            <a:r>
              <a:rPr lang="en-US" sz="3200" dirty="0" smtClean="0"/>
              <a:t>Next, I’ll focus on.....and then we’ll consider....</a:t>
            </a:r>
          </a:p>
          <a:p>
            <a:r>
              <a:rPr lang="en-US" sz="3200" dirty="0" smtClean="0"/>
              <a:t>Then I’ll go on to highlight what I see as the main points of....</a:t>
            </a:r>
          </a:p>
          <a:p>
            <a:r>
              <a:rPr lang="en-US" sz="3200" dirty="0" smtClean="0"/>
              <a:t>Finally, I’d like to address the problem of.....</a:t>
            </a:r>
          </a:p>
          <a:p>
            <a:r>
              <a:rPr lang="en-US" sz="3200" dirty="0" smtClean="0"/>
              <a:t>Finally, I’d like to raise briefly the issue of....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Additional 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84976" cy="5077544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There </a:t>
            </a:r>
            <a:r>
              <a:rPr lang="en-US" sz="2800" dirty="0" smtClean="0"/>
              <a:t>are (four) different stages to the </a:t>
            </a:r>
            <a:r>
              <a:rPr lang="en-US" sz="2800" dirty="0" smtClean="0"/>
              <a:t>process.</a:t>
            </a:r>
          </a:p>
          <a:p>
            <a:r>
              <a:rPr lang="en-US" sz="2800" dirty="0" smtClean="0"/>
              <a:t>First </a:t>
            </a:r>
            <a:r>
              <a:rPr lang="en-US" sz="2800" dirty="0" smtClean="0"/>
              <a:t>/ then / next / after that / then (x) / after x there’s </a:t>
            </a:r>
            <a:r>
              <a:rPr lang="en-US" sz="2800" dirty="0" smtClean="0"/>
              <a:t>y.</a:t>
            </a:r>
          </a:p>
          <a:p>
            <a:r>
              <a:rPr lang="en-US" sz="2800" dirty="0" smtClean="0"/>
              <a:t>There </a:t>
            </a:r>
            <a:r>
              <a:rPr lang="en-US" sz="2800" dirty="0" smtClean="0"/>
              <a:t>are two steps involved. The first step is… The second step </a:t>
            </a:r>
            <a:r>
              <a:rPr lang="en-US" sz="2800" dirty="0" smtClean="0"/>
              <a:t>is…</a:t>
            </a:r>
          </a:p>
          <a:p>
            <a:r>
              <a:rPr lang="en-US" sz="2800" dirty="0" smtClean="0"/>
              <a:t>There </a:t>
            </a:r>
            <a:r>
              <a:rPr lang="en-US" sz="2800" dirty="0" smtClean="0"/>
              <a:t>are four stages to the </a:t>
            </a:r>
            <a:r>
              <a:rPr lang="en-US" sz="2800" dirty="0" smtClean="0"/>
              <a:t>project.</a:t>
            </a:r>
          </a:p>
          <a:p>
            <a:r>
              <a:rPr lang="en-US" sz="2800" dirty="0" smtClean="0"/>
              <a:t>At </a:t>
            </a:r>
            <a:r>
              <a:rPr lang="en-US" sz="2800" dirty="0" smtClean="0"/>
              <a:t>the beginning, later, then, finally</a:t>
            </a:r>
            <a:r>
              <a:rPr lang="en-US" sz="2800" dirty="0" smtClean="0"/>
              <a:t>…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I’ll describe the development of the idea. First the background, then the present situation, and then the prospect for the future.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Highlighting information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514955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200" dirty="0" smtClean="0"/>
              <a:t>I</a:t>
            </a:r>
            <a:r>
              <a:rPr lang="en-US" sz="3200" dirty="0" smtClean="0"/>
              <a:t> </a:t>
            </a:r>
            <a:r>
              <a:rPr lang="en-US" sz="3200" dirty="0" smtClean="0"/>
              <a:t>would</a:t>
            </a:r>
            <a:r>
              <a:rPr lang="en-US" sz="3200" dirty="0" smtClean="0"/>
              <a:t> </a:t>
            </a:r>
            <a:r>
              <a:rPr lang="en-US" sz="3200" dirty="0" smtClean="0"/>
              <a:t>like to put the situation into some kind of perspective</a:t>
            </a:r>
          </a:p>
          <a:p>
            <a:r>
              <a:rPr lang="en-US" sz="3200" dirty="0" smtClean="0"/>
              <a:t>I</a:t>
            </a:r>
            <a:r>
              <a:rPr lang="en-US" sz="3200" dirty="0" smtClean="0"/>
              <a:t> </a:t>
            </a:r>
            <a:r>
              <a:rPr lang="en-US" sz="3200" dirty="0" smtClean="0"/>
              <a:t>would like</a:t>
            </a:r>
            <a:r>
              <a:rPr lang="en-US" sz="3200" dirty="0" smtClean="0"/>
              <a:t> </a:t>
            </a:r>
            <a:r>
              <a:rPr lang="en-US" sz="3200" dirty="0" smtClean="0"/>
              <a:t>like to discuss in more depth the implications of....</a:t>
            </a:r>
          </a:p>
          <a:p>
            <a:r>
              <a:rPr lang="en-US" sz="3200" dirty="0" smtClean="0"/>
              <a:t>I would like </a:t>
            </a:r>
            <a:r>
              <a:rPr lang="en-US" sz="3200" dirty="0" smtClean="0"/>
              <a:t>to make more detailed recommendations regarding....</a:t>
            </a:r>
          </a:p>
          <a:p>
            <a:r>
              <a:rPr lang="en-US" sz="3200" dirty="0" smtClean="0"/>
              <a:t>I would like </a:t>
            </a:r>
            <a:r>
              <a:rPr lang="en-US" sz="3200" dirty="0" smtClean="0"/>
              <a:t>you to think about the significance of this figure </a:t>
            </a:r>
            <a:r>
              <a:rPr lang="en-US" sz="3200" dirty="0" smtClean="0"/>
              <a:t>here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Conclusion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4572000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I would </a:t>
            </a:r>
            <a:r>
              <a:rPr lang="en-US" sz="3200" dirty="0" smtClean="0"/>
              <a:t>just like to finish with the words of a famous scientist/ politician/ author.......</a:t>
            </a:r>
          </a:p>
          <a:p>
            <a:r>
              <a:rPr lang="en-US" sz="3200" dirty="0" smtClean="0"/>
              <a:t>Now let’s go out and create opportunities for</a:t>
            </a:r>
            <a:r>
              <a:rPr lang="en-US" sz="3200" dirty="0" smtClean="0"/>
              <a:t>...!</a:t>
            </a:r>
          </a:p>
          <a:p>
            <a:r>
              <a:rPr lang="en-US" sz="3200" dirty="0" smtClean="0"/>
              <a:t>The conclusion of the topic is/today’s discussion is</a:t>
            </a:r>
            <a:r>
              <a:rPr lang="en-US" sz="3200" dirty="0" smtClean="0"/>
              <a:t> 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307</TotalTime>
  <Words>736</Words>
  <Application>Microsoft Office PowerPoint</Application>
  <PresentationFormat>On-screen Show (4:3)</PresentationFormat>
  <Paragraphs>100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How to present in English </vt:lpstr>
      <vt:lpstr>Introduction</vt:lpstr>
      <vt:lpstr>Presentation structure</vt:lpstr>
      <vt:lpstr>Handouts</vt:lpstr>
      <vt:lpstr>Questions </vt:lpstr>
      <vt:lpstr>Sequencing phrases</vt:lpstr>
      <vt:lpstr>Additional </vt:lpstr>
      <vt:lpstr>Highlighting information</vt:lpstr>
      <vt:lpstr>Conclusion</vt:lpstr>
      <vt:lpstr>Simple presentation based on my experience</vt:lpstr>
      <vt:lpstr>Slide 11</vt:lpstr>
      <vt:lpstr>The example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present in English</dc:title>
  <dc:creator>PC</dc:creator>
  <cp:lastModifiedBy>PC</cp:lastModifiedBy>
  <cp:revision>19</cp:revision>
  <dcterms:created xsi:type="dcterms:W3CDTF">2021-07-25T12:53:52Z</dcterms:created>
  <dcterms:modified xsi:type="dcterms:W3CDTF">2021-07-26T06:54:36Z</dcterms:modified>
</cp:coreProperties>
</file>