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19BB-1843-4D77-98B7-DFF33298E49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0503B0-B996-4076-9F9C-F054D34C32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19BB-1843-4D77-98B7-DFF33298E49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03B0-B996-4076-9F9C-F054D34C3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19BB-1843-4D77-98B7-DFF33298E49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03B0-B996-4076-9F9C-F054D34C3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19BB-1843-4D77-98B7-DFF33298E49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03B0-B996-4076-9F9C-F054D34C32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19BB-1843-4D77-98B7-DFF33298E49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0503B0-B996-4076-9F9C-F054D34C32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19BB-1843-4D77-98B7-DFF33298E49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03B0-B996-4076-9F9C-F054D34C32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19BB-1843-4D77-98B7-DFF33298E49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03B0-B996-4076-9F9C-F054D34C32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19BB-1843-4D77-98B7-DFF33298E49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03B0-B996-4076-9F9C-F054D34C3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19BB-1843-4D77-98B7-DFF33298E49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03B0-B996-4076-9F9C-F054D34C3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19BB-1843-4D77-98B7-DFF33298E49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03B0-B996-4076-9F9C-F054D34C32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19BB-1843-4D77-98B7-DFF33298E49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0503B0-B996-4076-9F9C-F054D34C32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8F19BB-1843-4D77-98B7-DFF33298E49F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60503B0-B996-4076-9F9C-F054D34C32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Expressing Feelings</a:t>
            </a:r>
            <a:endParaRPr lang="en-US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Let’s practice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640960" cy="532859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Please, make simple dialogues based on following situations ! you may</a:t>
            </a:r>
          </a:p>
          <a:p>
            <a:pPr>
              <a:buNone/>
            </a:pPr>
            <a:r>
              <a:rPr lang="en-US" dirty="0" smtClean="0"/>
              <a:t>choose one of them.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Your friends lose his money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friend just got a lottery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friend just got a new boyfriend/girlfriend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wife/</a:t>
            </a:r>
            <a:r>
              <a:rPr lang="en-US" dirty="0" err="1" smtClean="0"/>
              <a:t>husbaand</a:t>
            </a:r>
            <a:r>
              <a:rPr lang="en-US" dirty="0" smtClean="0"/>
              <a:t> was getting a lot of work from his/her office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child’s pet died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child was accepted at the best </a:t>
            </a:r>
            <a:r>
              <a:rPr lang="en-US" dirty="0" err="1" smtClean="0"/>
              <a:t>univeristy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Daily Expression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4104456" cy="5328592"/>
          </a:xfrm>
        </p:spPr>
        <p:txBody>
          <a:bodyPr>
            <a:normAutofit/>
          </a:bodyPr>
          <a:lstStyle/>
          <a:p>
            <a:r>
              <a:rPr lang="en-US" i="1" dirty="0" smtClean="0"/>
              <a:t>Sorry, I didn’t mean to.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Maaf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sengaja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i="1" dirty="0" smtClean="0"/>
              <a:t>You are really something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Kamu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ada-ada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saja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Take it easy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Santai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saja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Don’t block my sight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Jangan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halangi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pandanganku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I change my mind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Saya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berubah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pikiran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Don’t give up!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Jangan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menyerah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6016" y="1340768"/>
            <a:ext cx="4104456" cy="5328592"/>
          </a:xfrm>
        </p:spPr>
        <p:txBody>
          <a:bodyPr>
            <a:normAutofit/>
          </a:bodyPr>
          <a:lstStyle/>
          <a:p>
            <a:r>
              <a:rPr lang="en-US" i="1" dirty="0" smtClean="0"/>
              <a:t>I don’t care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Saya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peduli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Please move a bit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Tolong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geser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sedikit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How could it be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Bagaimana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mungkin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Wish me luck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Doakan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berhasil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I pray for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Saya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berdoa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untukmu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Take care of yourself!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Jaga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dirimu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baik-baik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4109080" cy="6264696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Not </a:t>
            </a:r>
            <a:r>
              <a:rPr lang="en-US" sz="2800" i="1" dirty="0" smtClean="0"/>
              <a:t>so bad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begitu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buruk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It is your turn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Ini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giliranmu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Is there anybody home?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Apakah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orang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dirumah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2800" i="1" dirty="0" smtClean="0"/>
              <a:t>Just a minute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Tunggu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sebentar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Just kidding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Cuma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bercanda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Once more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Sekali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lagi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332656"/>
            <a:ext cx="4248472" cy="6264696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Is there anything else?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Ada</a:t>
            </a:r>
            <a:r>
              <a:rPr lang="en-US" sz="2800" dirty="0" smtClean="0">
                <a:solidFill>
                  <a:srgbClr val="FF0000"/>
                </a:solidFill>
              </a:rPr>
              <a:t> yang lain?</a:t>
            </a:r>
          </a:p>
          <a:p>
            <a:r>
              <a:rPr lang="en-US" sz="2800" i="1" dirty="0" smtClean="0"/>
              <a:t>Spend the night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Menginap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Hurry up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Cepatlah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Feel free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Jangan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sungkan-sungkan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Watch out!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Awas</a:t>
            </a:r>
            <a:r>
              <a:rPr lang="en-US" sz="2800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sz="2800" i="1" dirty="0" smtClean="0"/>
              <a:t>Step by step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Tahap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demi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tahap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3888432" cy="6048672"/>
          </a:xfrm>
        </p:spPr>
        <p:txBody>
          <a:bodyPr>
            <a:normAutofit fontScale="92500" lnSpcReduction="20000"/>
          </a:bodyPr>
          <a:lstStyle/>
          <a:p>
            <a:r>
              <a:rPr lang="en-US" sz="2800" i="1" dirty="0" smtClean="0"/>
              <a:t>Here you are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Ini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kamu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inginkan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I don’t think so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Kupikir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begitu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Be careful on the way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Hati-hati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jalan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Don’t disturb 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Jangan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ganggu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aku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Don’t take too long!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Jangan</a:t>
            </a:r>
            <a:r>
              <a:rPr lang="en-US" sz="2800" dirty="0" smtClean="0">
                <a:solidFill>
                  <a:srgbClr val="FF0000"/>
                </a:solidFill>
              </a:rPr>
              <a:t> lama-lama!</a:t>
            </a:r>
          </a:p>
          <a:p>
            <a:r>
              <a:rPr lang="en-US" sz="2800" i="1" dirty="0" smtClean="0"/>
              <a:t>Don’t be hopeless!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Jangan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putus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asa</a:t>
            </a:r>
            <a:r>
              <a:rPr lang="en-US" sz="2800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sz="2800" i="1" dirty="0" smtClean="0"/>
              <a:t>Keep your spirit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Jaga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semangatmu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What will I get for this?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Apa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imbalannya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88024" y="476672"/>
            <a:ext cx="3894966" cy="6048672"/>
          </a:xfrm>
        </p:spPr>
        <p:txBody>
          <a:bodyPr>
            <a:normAutofit fontScale="92500" lnSpcReduction="20000"/>
          </a:bodyPr>
          <a:lstStyle/>
          <a:p>
            <a:r>
              <a:rPr lang="en-US" sz="2800" i="1" dirty="0" smtClean="0"/>
              <a:t>Don’t waste time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Jangan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buang-buang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waktu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Guide 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Bimbing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aku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Forgive 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Maafkan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aku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Do it by yourself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Kerjakan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sendiri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Take it or leave 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Lakukan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atau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sama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sekali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What is going on?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Apa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sedang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terjadi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2800" i="1" dirty="0" smtClean="0"/>
              <a:t>It doesn’t matter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masalah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i="1" dirty="0" smtClean="0"/>
              <a:t>That sounds like a fun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Sepertinya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menyenangkan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Introduction 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35292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	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Sometimes </a:t>
            </a:r>
            <a:r>
              <a:rPr lang="en-US" sz="3200" dirty="0" smtClean="0"/>
              <a:t>you will need to express an emotion such as joy or sorrow to the person you're talking to. This page will list the different ways of expressing feelings in English.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936104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sz="4800" b="1" dirty="0" smtClean="0">
                <a:solidFill>
                  <a:schemeClr val="tx1"/>
                </a:solidFill>
              </a:rPr>
              <a:t>Asking </a:t>
            </a:r>
            <a:r>
              <a:rPr lang="en-US" sz="4800" b="1" dirty="0" smtClean="0">
                <a:solidFill>
                  <a:schemeClr val="tx1"/>
                </a:solidFill>
              </a:rPr>
              <a:t>about </a:t>
            </a:r>
            <a:r>
              <a:rPr lang="en-US" sz="4800" b="1" dirty="0" smtClean="0">
                <a:solidFill>
                  <a:schemeClr val="tx1"/>
                </a:solidFill>
              </a:rPr>
              <a:t>Feelings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To </a:t>
            </a:r>
            <a:r>
              <a:rPr lang="en-US" sz="2800" dirty="0" smtClean="0"/>
              <a:t>ask about feelings you can use the following questions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How are you feeling today</a:t>
            </a:r>
            <a:r>
              <a:rPr lang="en-US" sz="2800" dirty="0" smtClean="0"/>
              <a:t>?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bagaimana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perasaanmu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hari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ini</a:t>
            </a:r>
            <a:r>
              <a:rPr lang="en-US" sz="2800" dirty="0" smtClean="0">
                <a:solidFill>
                  <a:srgbClr val="FF0000"/>
                </a:solidFill>
              </a:rPr>
              <a:t> ?)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You look sad / upset. Are you OK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 </a:t>
            </a:r>
            <a:r>
              <a:rPr lang="en-US" sz="2800" dirty="0" err="1" smtClean="0">
                <a:solidFill>
                  <a:srgbClr val="FF0000"/>
                </a:solidFill>
              </a:rPr>
              <a:t>kamu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terlihat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sedih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kesal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</a:rPr>
              <a:t>Apakah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kamu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baik-baik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saja</a:t>
            </a:r>
            <a:r>
              <a:rPr lang="en-US" sz="2800" dirty="0" smtClean="0">
                <a:solidFill>
                  <a:srgbClr val="FF0000"/>
                </a:solidFill>
              </a:rPr>
              <a:t> ?)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You seem a little bit distracted. Are you alright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kamu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terlihat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sedikit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konsentrasi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terganggu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</a:rPr>
              <a:t>Apakah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kamu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baik-baik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saja</a:t>
            </a:r>
            <a:r>
              <a:rPr lang="en-US" sz="2800" dirty="0" smtClean="0">
                <a:solidFill>
                  <a:srgbClr val="FF0000"/>
                </a:solidFill>
              </a:rPr>
              <a:t> ?)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You seem kind of low today. What's wrong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 </a:t>
            </a:r>
            <a:r>
              <a:rPr lang="en-US" sz="2800" dirty="0" err="1" smtClean="0">
                <a:solidFill>
                  <a:srgbClr val="FF0000"/>
                </a:solidFill>
              </a:rPr>
              <a:t>kamu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terlihat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agak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lesu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hari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ini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</a:rPr>
              <a:t>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apa</a:t>
            </a:r>
            <a:r>
              <a:rPr lang="en-US" sz="2800" dirty="0" smtClean="0">
                <a:solidFill>
                  <a:srgbClr val="FF0000"/>
                </a:solidFill>
              </a:rPr>
              <a:t>/ </a:t>
            </a:r>
            <a:r>
              <a:rPr lang="en-US" sz="2800" dirty="0" err="1" smtClean="0">
                <a:solidFill>
                  <a:srgbClr val="FF0000"/>
                </a:solidFill>
              </a:rPr>
              <a:t>ada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salah</a:t>
            </a:r>
            <a:r>
              <a:rPr lang="en-US" sz="2800" dirty="0" smtClean="0">
                <a:solidFill>
                  <a:srgbClr val="FF0000"/>
                </a:solidFill>
              </a:rPr>
              <a:t> ?)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424936" cy="62646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seem a little blue today. What's the matter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kamu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terlihat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sedikit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agak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sedih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hari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ini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</a:rPr>
              <a:t>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masalah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apa</a:t>
            </a:r>
            <a:r>
              <a:rPr lang="en-US" sz="2800" dirty="0" smtClean="0">
                <a:solidFill>
                  <a:srgbClr val="FF0000"/>
                </a:solidFill>
              </a:rPr>
              <a:t> ?)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What's wrong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kenapa</a:t>
            </a:r>
            <a:r>
              <a:rPr lang="en-US" sz="2800" dirty="0" smtClean="0">
                <a:solidFill>
                  <a:srgbClr val="FF0000"/>
                </a:solidFill>
              </a:rPr>
              <a:t> / </a:t>
            </a:r>
            <a:r>
              <a:rPr lang="en-US" sz="2800" dirty="0" err="1" smtClean="0">
                <a:solidFill>
                  <a:srgbClr val="FF0000"/>
                </a:solidFill>
              </a:rPr>
              <a:t>ada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salah</a:t>
            </a:r>
            <a:r>
              <a:rPr lang="en-US" sz="2800" dirty="0" smtClean="0">
                <a:solidFill>
                  <a:srgbClr val="FF0000"/>
                </a:solidFill>
              </a:rPr>
              <a:t> ?)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What's the matter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masalah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apa</a:t>
            </a:r>
            <a:r>
              <a:rPr lang="en-US" sz="2800" dirty="0" smtClean="0">
                <a:solidFill>
                  <a:srgbClr val="FF0000"/>
                </a:solidFill>
              </a:rPr>
              <a:t> ?)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Are you OK / alright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kamu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baik-baik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saja</a:t>
            </a:r>
            <a:r>
              <a:rPr lang="en-US" sz="2800" dirty="0" smtClean="0">
                <a:solidFill>
                  <a:srgbClr val="FF0000"/>
                </a:solidFill>
              </a:rPr>
              <a:t> ?)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Are you happy / angry</a:t>
            </a:r>
            <a:r>
              <a:rPr lang="en-US" sz="2800" dirty="0" smtClean="0"/>
              <a:t>...?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Apakah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kamu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sedang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bahagia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marah</a:t>
            </a:r>
            <a:r>
              <a:rPr lang="en-US" sz="2800" dirty="0" smtClean="0">
                <a:solidFill>
                  <a:srgbClr val="FF0000"/>
                </a:solidFill>
              </a:rPr>
              <a:t> ?)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Is everything OK / alright</a:t>
            </a:r>
            <a:r>
              <a:rPr lang="en-US" sz="2800" dirty="0" smtClean="0"/>
              <a:t>...?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apakah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semuanya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baik-baik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saja</a:t>
            </a:r>
            <a:r>
              <a:rPr lang="en-US" sz="2800" dirty="0" smtClean="0">
                <a:solidFill>
                  <a:srgbClr val="FF0000"/>
                </a:solidFill>
              </a:rPr>
              <a:t> ?)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Expressing </a:t>
            </a:r>
            <a:r>
              <a:rPr lang="en-US" sz="4800" b="1" dirty="0" smtClean="0">
                <a:solidFill>
                  <a:schemeClr val="tx1"/>
                </a:solidFill>
              </a:rPr>
              <a:t>Feelings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712968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To </a:t>
            </a:r>
            <a:r>
              <a:rPr lang="en-US" sz="2800" dirty="0" smtClean="0"/>
              <a:t>respond to a question about feelings you can </a:t>
            </a:r>
            <a:r>
              <a:rPr lang="en-US" sz="2800" dirty="0" err="1" smtClean="0"/>
              <a:t>uss</a:t>
            </a:r>
            <a:r>
              <a:rPr lang="en-US" sz="2800" dirty="0" smtClean="0"/>
              <a:t> the </a:t>
            </a:r>
            <a:r>
              <a:rPr lang="en-US" sz="2800" dirty="0" smtClean="0"/>
              <a:t>following</a:t>
            </a:r>
          </a:p>
          <a:p>
            <a:pPr>
              <a:buNone/>
            </a:pPr>
            <a:r>
              <a:rPr lang="en-US" sz="2800" dirty="0" smtClean="0"/>
              <a:t>Expressions :</a:t>
            </a:r>
          </a:p>
          <a:p>
            <a:r>
              <a:rPr lang="en-US" sz="2800" dirty="0" smtClean="0"/>
              <a:t>I feel a little sad / happy / angry / </a:t>
            </a:r>
            <a:r>
              <a:rPr lang="en-US" sz="2800" dirty="0" smtClean="0"/>
              <a:t>....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saya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merasa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sedikit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agak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sedih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senang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marah</a:t>
            </a:r>
            <a:r>
              <a:rPr lang="en-US" sz="2800" dirty="0" smtClean="0">
                <a:solidFill>
                  <a:srgbClr val="FF0000"/>
                </a:solidFill>
              </a:rPr>
              <a:t>….)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I am a little sad / happy / angry / </a:t>
            </a:r>
            <a:r>
              <a:rPr lang="en-US" sz="2800" dirty="0" smtClean="0"/>
              <a:t>....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saya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sedikit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agak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sedih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bahagia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marah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To be honest, I'm a little bit sad / happy / angry / </a:t>
            </a:r>
            <a:r>
              <a:rPr lang="en-US" sz="2800" dirty="0" smtClean="0"/>
              <a:t>....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sejujurnya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saya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sedikit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sedih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marah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bahagia</a:t>
            </a:r>
            <a:r>
              <a:rPr lang="en-US" sz="2800" dirty="0" smtClean="0">
                <a:solidFill>
                  <a:srgbClr val="FF0000"/>
                </a:solidFill>
              </a:rPr>
              <a:t>….)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435280" cy="61926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It's been a difficult day.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ini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hari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sangat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sulit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800" dirty="0" smtClean="0"/>
              <a:t>The thing is that, I am angry / sad / ...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masalahnya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saya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sedang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marah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sedih</a:t>
            </a:r>
            <a:r>
              <a:rPr lang="en-US" sz="2800" dirty="0" smtClean="0">
                <a:solidFill>
                  <a:srgbClr val="FF0000"/>
                </a:solidFill>
              </a:rPr>
              <a:t>/…)</a:t>
            </a:r>
          </a:p>
          <a:p>
            <a:r>
              <a:rPr lang="en-US" sz="2800" dirty="0" smtClean="0"/>
              <a:t>I am mad at him / her..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Saya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sedang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marah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kepadanya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800" dirty="0" smtClean="0"/>
              <a:t>I ‘</a:t>
            </a:r>
            <a:r>
              <a:rPr lang="en-US" sz="2800" dirty="0" err="1" smtClean="0"/>
              <a:t>ve</a:t>
            </a:r>
            <a:r>
              <a:rPr lang="en-US" sz="2800" dirty="0" smtClean="0"/>
              <a:t> been in a bad mood all day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saya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dengan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suasana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hati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buruk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sepanjang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hari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I am okay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saya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baik-baik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saja</a:t>
            </a:r>
            <a:r>
              <a:rPr lang="en-US" sz="2800" dirty="0" smtClean="0">
                <a:solidFill>
                  <a:srgbClr val="FF0000"/>
                </a:solidFill>
              </a:rPr>
              <a:t>) this expression is used when you hide your true feeling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Dialogue expressing feeling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568952" cy="5589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Ander : Hey, what are you doing here ?</a:t>
            </a:r>
          </a:p>
          <a:p>
            <a:pPr>
              <a:buNone/>
            </a:pPr>
            <a:r>
              <a:rPr lang="en-US" dirty="0" smtClean="0"/>
              <a:t>Rose	: Nothing…</a:t>
            </a:r>
          </a:p>
          <a:p>
            <a:pPr>
              <a:buNone/>
            </a:pPr>
            <a:r>
              <a:rPr lang="en-US" dirty="0" smtClean="0"/>
              <a:t>Ander	: You look sad, are you okay ?</a:t>
            </a:r>
          </a:p>
          <a:p>
            <a:pPr>
              <a:buNone/>
            </a:pPr>
            <a:r>
              <a:rPr lang="en-US" dirty="0" smtClean="0"/>
              <a:t>Rose	: I am sad…</a:t>
            </a:r>
          </a:p>
          <a:p>
            <a:pPr>
              <a:buNone/>
            </a:pPr>
            <a:r>
              <a:rPr lang="en-US" dirty="0" smtClean="0"/>
              <a:t>Ander	: what’s wrong ? If you don’t mind, may I know what’s your 		  matter ? </a:t>
            </a:r>
          </a:p>
          <a:p>
            <a:pPr>
              <a:buNone/>
            </a:pPr>
            <a:r>
              <a:rPr lang="en-US" dirty="0" smtClean="0"/>
              <a:t>Rose	: Yesterday, Samuel broke me</a:t>
            </a:r>
          </a:p>
          <a:p>
            <a:pPr>
              <a:buNone/>
            </a:pPr>
            <a:r>
              <a:rPr lang="en-US" dirty="0" smtClean="0"/>
              <a:t>Ander	: I’m sorry to hear that, but it’s okay rose you deserve better </a:t>
            </a:r>
          </a:p>
          <a:p>
            <a:pPr>
              <a:buNone/>
            </a:pPr>
            <a:r>
              <a:rPr lang="en-US" dirty="0" smtClean="0"/>
              <a:t>Rose	: Thank you Ander.</a:t>
            </a:r>
          </a:p>
          <a:p>
            <a:pPr>
              <a:buNone/>
            </a:pPr>
            <a:r>
              <a:rPr lang="en-US" dirty="0" smtClean="0"/>
              <a:t>Ander	: Do you want to hang out ?</a:t>
            </a:r>
          </a:p>
          <a:p>
            <a:pPr>
              <a:buNone/>
            </a:pPr>
            <a:r>
              <a:rPr lang="en-US" dirty="0" smtClean="0"/>
              <a:t>Rose	: That sounds great but I think I need space</a:t>
            </a:r>
          </a:p>
          <a:p>
            <a:pPr>
              <a:buNone/>
            </a:pPr>
            <a:r>
              <a:rPr lang="en-US" dirty="0" smtClean="0"/>
              <a:t>Ander 	: It’s okay I feel you.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12968" cy="626469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Armando	: Are you happy ? I see you smile all the time</a:t>
            </a:r>
          </a:p>
          <a:p>
            <a:pPr>
              <a:buNone/>
            </a:pPr>
            <a:r>
              <a:rPr lang="en-US" dirty="0" smtClean="0"/>
              <a:t>Patrick	 	: Of course, I’m extremely happy today.</a:t>
            </a:r>
          </a:p>
          <a:p>
            <a:pPr>
              <a:buNone/>
            </a:pPr>
            <a:r>
              <a:rPr lang="en-US" dirty="0" smtClean="0"/>
              <a:t>Armando	: Why ? Do get a new girlfriend ?</a:t>
            </a:r>
          </a:p>
          <a:p>
            <a:pPr>
              <a:buNone/>
            </a:pPr>
            <a:r>
              <a:rPr lang="en-US" dirty="0" smtClean="0"/>
              <a:t>Patrick		: No…. I will not tell you but I’m </a:t>
            </a:r>
            <a:r>
              <a:rPr lang="en-US" dirty="0" err="1" smtClean="0"/>
              <a:t>abou</a:t>
            </a:r>
            <a:r>
              <a:rPr lang="en-US" dirty="0" smtClean="0"/>
              <a:t> to share my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   happiness, do you want some </a:t>
            </a:r>
            <a:r>
              <a:rPr lang="en-US" dirty="0" err="1" smtClean="0"/>
              <a:t>coffe</a:t>
            </a:r>
            <a:r>
              <a:rPr lang="en-US" dirty="0" smtClean="0"/>
              <a:t> ?</a:t>
            </a:r>
          </a:p>
          <a:p>
            <a:pPr>
              <a:buNone/>
            </a:pPr>
            <a:r>
              <a:rPr lang="en-US" dirty="0" smtClean="0"/>
              <a:t>Armando	: Sure, that sounds great, It’s on you right ?</a:t>
            </a:r>
          </a:p>
          <a:p>
            <a:pPr>
              <a:buNone/>
            </a:pPr>
            <a:r>
              <a:rPr lang="en-US" dirty="0" smtClean="0"/>
              <a:t>Patrick		: Of course…..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Vocabulary about </a:t>
            </a:r>
            <a:r>
              <a:rPr lang="en-US" sz="4400" b="1" dirty="0" smtClean="0">
                <a:solidFill>
                  <a:schemeClr val="tx1"/>
                </a:solidFill>
              </a:rPr>
              <a:t>feelings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4536504" cy="525658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sad / unhappy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sedih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bahagia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800" dirty="0" smtClean="0"/>
              <a:t>feel </a:t>
            </a:r>
            <a:r>
              <a:rPr lang="en-US" sz="2800" dirty="0" smtClean="0"/>
              <a:t>blue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merasa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sedih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feel low / </a:t>
            </a:r>
            <a:r>
              <a:rPr lang="en-US" sz="2800" dirty="0" smtClean="0"/>
              <a:t>down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merasa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sedih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Depressed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Depresi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Downhearted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putus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asa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Angry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marah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800" dirty="0" smtClean="0"/>
              <a:t>Mad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marah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800" dirty="0" smtClean="0"/>
              <a:t>Furious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marah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besar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Cross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jengkel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60032" y="1340768"/>
            <a:ext cx="3822958" cy="511256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Annoyed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kesal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400" dirty="0" smtClean="0"/>
              <a:t>Irritated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kesal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Vexed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sangat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kesel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Indignant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marah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marah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terhadap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sesuatu</a:t>
            </a:r>
            <a:r>
              <a:rPr lang="en-US" dirty="0" smtClean="0">
                <a:solidFill>
                  <a:srgbClr val="FF0000"/>
                </a:solidFill>
              </a:rPr>
              <a:t> yang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adil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perlakuan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Irate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ekspresi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marah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ditandai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kemarah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besar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Seething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kemarahan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ungkapkan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174</TotalTime>
  <Words>523</Words>
  <Application>Microsoft Office PowerPoint</Application>
  <PresentationFormat>On-screen Show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Expressing Feelings</vt:lpstr>
      <vt:lpstr>Introduction </vt:lpstr>
      <vt:lpstr> Asking about Feelings</vt:lpstr>
      <vt:lpstr>Slide 4</vt:lpstr>
      <vt:lpstr>Expressing Feelings</vt:lpstr>
      <vt:lpstr>Slide 6</vt:lpstr>
      <vt:lpstr>Dialogue expressing feeling</vt:lpstr>
      <vt:lpstr>Slide 8</vt:lpstr>
      <vt:lpstr>Vocabulary about feelings</vt:lpstr>
      <vt:lpstr>Let’s practice</vt:lpstr>
      <vt:lpstr>Daily Expression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18</cp:revision>
  <dcterms:created xsi:type="dcterms:W3CDTF">2021-07-28T02:23:19Z</dcterms:created>
  <dcterms:modified xsi:type="dcterms:W3CDTF">2021-07-28T05:17:34Z</dcterms:modified>
</cp:coreProperties>
</file>