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16FE51-663D-4C01-B939-C3313043E6F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2626E6-8875-4276-8EA3-008A572D1E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Daily Routine</a:t>
            </a:r>
            <a:endParaRPr lang="en-US" sz="4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Phrases for daily routine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4032448" cy="525658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Wake up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 </a:t>
            </a:r>
            <a:r>
              <a:rPr lang="en-US" dirty="0" err="1" smtClean="0">
                <a:solidFill>
                  <a:srgbClr val="FF0000"/>
                </a:solidFill>
              </a:rPr>
              <a:t>bangun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tidur</a:t>
            </a:r>
            <a:r>
              <a:rPr lang="en-US" dirty="0" smtClean="0">
                <a:solidFill>
                  <a:srgbClr val="FF0000"/>
                </a:solidFill>
              </a:rPr>
              <a:t> ) </a:t>
            </a:r>
            <a:r>
              <a:rPr lang="en-US" dirty="0" err="1" smtClean="0">
                <a:solidFill>
                  <a:srgbClr val="FF0000"/>
                </a:solidFill>
              </a:rPr>
              <a:t>membuka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mata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Get up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bangun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tidur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kasur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Take a shower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mandi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Take a bath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Mandi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Have breakfast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 </a:t>
            </a:r>
            <a:r>
              <a:rPr lang="en-US" dirty="0" err="1" smtClean="0">
                <a:solidFill>
                  <a:srgbClr val="FF0000"/>
                </a:solidFill>
              </a:rPr>
              <a:t>sarapan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Brush my teeth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mengosok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gigi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Get </a:t>
            </a:r>
            <a:r>
              <a:rPr lang="en-US" dirty="0" err="1" smtClean="0"/>
              <a:t>gressed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memakai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baju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16016" y="1268760"/>
            <a:ext cx="4176464" cy="525658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Take the </a:t>
            </a:r>
            <a:r>
              <a:rPr lang="en-US" sz="2800" dirty="0" smtClean="0"/>
              <a:t>bus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naik</a:t>
            </a:r>
            <a:r>
              <a:rPr lang="en-US" sz="2800" dirty="0" smtClean="0">
                <a:solidFill>
                  <a:srgbClr val="FF0000"/>
                </a:solidFill>
              </a:rPr>
              <a:t> bus)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Start </a:t>
            </a:r>
            <a:r>
              <a:rPr lang="en-US" sz="2800" dirty="0" smtClean="0"/>
              <a:t>works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mulai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bekerja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Take a </a:t>
            </a:r>
            <a:r>
              <a:rPr lang="en-US" sz="2800" dirty="0" smtClean="0"/>
              <a:t>rest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istirahat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Do the </a:t>
            </a:r>
            <a:r>
              <a:rPr lang="en-US" sz="2800" dirty="0" smtClean="0"/>
              <a:t>ironing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menyetrika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baju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Make a </a:t>
            </a:r>
            <a:r>
              <a:rPr lang="en-US" sz="2800" dirty="0" smtClean="0"/>
              <a:t>bed</a:t>
            </a:r>
          </a:p>
          <a:p>
            <a:pPr>
              <a:buNone/>
            </a:pP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rgbClr val="FF0000"/>
                </a:solidFill>
              </a:rPr>
              <a:t>merapihkan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tempat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tidur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4032448" cy="612068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Listen to </a:t>
            </a:r>
            <a:r>
              <a:rPr lang="en-US" sz="3200" dirty="0" smtClean="0"/>
              <a:t>music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mendengarkan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musik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Do </a:t>
            </a:r>
            <a:r>
              <a:rPr lang="en-US" sz="3200" dirty="0" smtClean="0"/>
              <a:t>exercise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Berolahraga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Play </a:t>
            </a:r>
            <a:r>
              <a:rPr lang="en-US" sz="3200" dirty="0" smtClean="0"/>
              <a:t>computer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bermain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komputer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Read a </a:t>
            </a:r>
            <a:r>
              <a:rPr lang="en-US" sz="3200" dirty="0" smtClean="0"/>
              <a:t>book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membaca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buku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Go to </a:t>
            </a:r>
            <a:r>
              <a:rPr lang="en-US" sz="3200" dirty="0" smtClean="0"/>
              <a:t>sleep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tidur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/>
              <a:t>Go </a:t>
            </a:r>
            <a:r>
              <a:rPr lang="en-US" sz="3200" dirty="0" smtClean="0"/>
              <a:t>bed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err="1" smtClean="0">
                <a:solidFill>
                  <a:srgbClr val="FF0000"/>
                </a:solidFill>
              </a:rPr>
              <a:t>tidur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88024" y="404664"/>
            <a:ext cx="3894966" cy="6120680"/>
          </a:xfrm>
        </p:spPr>
        <p:txBody>
          <a:bodyPr>
            <a:noAutofit/>
          </a:bodyPr>
          <a:lstStyle/>
          <a:p>
            <a:r>
              <a:rPr lang="en-US" sz="2500" dirty="0" smtClean="0"/>
              <a:t>Do the </a:t>
            </a:r>
            <a:r>
              <a:rPr lang="en-US" sz="2500" dirty="0" smtClean="0"/>
              <a:t>washing</a:t>
            </a:r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mencuci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pakaian</a:t>
            </a:r>
            <a:r>
              <a:rPr lang="en-US" sz="2500" dirty="0" smtClean="0">
                <a:solidFill>
                  <a:srgbClr val="FF0000"/>
                </a:solidFill>
              </a:rPr>
              <a:t>)</a:t>
            </a: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/>
              <a:t>Set the </a:t>
            </a:r>
            <a:r>
              <a:rPr lang="en-US" sz="2500" dirty="0" smtClean="0"/>
              <a:t>table</a:t>
            </a:r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menyiapkan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meja</a:t>
            </a:r>
            <a:r>
              <a:rPr lang="en-US" sz="2500" dirty="0" smtClean="0">
                <a:solidFill>
                  <a:srgbClr val="FF0000"/>
                </a:solidFill>
              </a:rPr>
              <a:t>)</a:t>
            </a: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/>
              <a:t>Cook </a:t>
            </a:r>
            <a:r>
              <a:rPr lang="en-US" sz="2500" dirty="0" smtClean="0"/>
              <a:t>meals</a:t>
            </a:r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memasak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makanan</a:t>
            </a:r>
            <a:r>
              <a:rPr lang="en-US" sz="2500" dirty="0" smtClean="0">
                <a:solidFill>
                  <a:srgbClr val="FF0000"/>
                </a:solidFill>
              </a:rPr>
              <a:t>)</a:t>
            </a: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/>
              <a:t>Have </a:t>
            </a:r>
            <a:r>
              <a:rPr lang="en-US" sz="2500" dirty="0" smtClean="0"/>
              <a:t>lunch</a:t>
            </a:r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makan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siang</a:t>
            </a:r>
            <a:r>
              <a:rPr lang="en-US" sz="2500" dirty="0" smtClean="0">
                <a:solidFill>
                  <a:srgbClr val="FF0000"/>
                </a:solidFill>
              </a:rPr>
              <a:t>)</a:t>
            </a: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/>
              <a:t>Drink </a:t>
            </a:r>
            <a:r>
              <a:rPr lang="en-US" sz="2500" dirty="0" smtClean="0"/>
              <a:t>tea/</a:t>
            </a:r>
            <a:r>
              <a:rPr lang="en-US" sz="2500" dirty="0" err="1" smtClean="0"/>
              <a:t>coffe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minum</a:t>
            </a:r>
            <a:r>
              <a:rPr lang="en-US" sz="2500" dirty="0" smtClean="0">
                <a:solidFill>
                  <a:srgbClr val="FF0000"/>
                </a:solidFill>
              </a:rPr>
              <a:t> the/kopi)</a:t>
            </a: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/>
              <a:t>Watch </a:t>
            </a:r>
            <a:r>
              <a:rPr lang="en-US" sz="2500" dirty="0" err="1" smtClean="0"/>
              <a:t>tv</a:t>
            </a:r>
            <a:endParaRPr lang="en-US" sz="2500" dirty="0" smtClean="0"/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Menonton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tv</a:t>
            </a:r>
            <a:r>
              <a:rPr lang="en-US" sz="2500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sz="2500" dirty="0" smtClean="0"/>
              <a:t>Have dinner</a:t>
            </a:r>
          </a:p>
          <a:p>
            <a:pPr>
              <a:buNone/>
            </a:pPr>
            <a:r>
              <a:rPr lang="en-US" sz="2500" dirty="0" smtClean="0">
                <a:solidFill>
                  <a:srgbClr val="FF0000"/>
                </a:solidFill>
              </a:rPr>
              <a:t>(</a:t>
            </a:r>
            <a:r>
              <a:rPr lang="en-US" sz="2500" dirty="0" err="1" smtClean="0">
                <a:solidFill>
                  <a:srgbClr val="FF0000"/>
                </a:solidFill>
              </a:rPr>
              <a:t>makan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malam</a:t>
            </a:r>
            <a:r>
              <a:rPr lang="en-US" sz="2500" dirty="0" smtClean="0">
                <a:solidFill>
                  <a:srgbClr val="FF0000"/>
                </a:solidFill>
              </a:rPr>
              <a:t>)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85010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Adverbs for making daily routine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568952" cy="54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Then .... (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After that (</a:t>
            </a:r>
            <a:r>
              <a:rPr lang="en-US" sz="3200" dirty="0" err="1" smtClean="0"/>
              <a:t>setelah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And then  (</a:t>
            </a:r>
            <a:r>
              <a:rPr lang="en-US" sz="3200" dirty="0" err="1" smtClean="0"/>
              <a:t>lalu</a:t>
            </a:r>
            <a:r>
              <a:rPr lang="en-US" sz="3200" dirty="0" smtClean="0"/>
              <a:t> )</a:t>
            </a:r>
          </a:p>
          <a:p>
            <a:r>
              <a:rPr lang="en-US" sz="3200" dirty="0" smtClean="0"/>
              <a:t>After ..…. (</a:t>
            </a:r>
            <a:r>
              <a:rPr lang="en-US" sz="3200" dirty="0" err="1" smtClean="0"/>
              <a:t>setelah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Usually… (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)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Let’s practice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/>
              <a:t>Please make your own daily routine, make I</a:t>
            </a:r>
          </a:p>
          <a:p>
            <a:pPr>
              <a:buNone/>
            </a:pPr>
            <a:r>
              <a:rPr lang="en-US" sz="3600" dirty="0" smtClean="0"/>
              <a:t>honestly and tell to us your work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215</Words>
  <Application>Microsoft Office PowerPoint</Application>
  <PresentationFormat>On-screen Show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Daily Routine</vt:lpstr>
      <vt:lpstr>Phrases for daily routine</vt:lpstr>
      <vt:lpstr>Slide 3</vt:lpstr>
      <vt:lpstr>Adverbs for making daily routine</vt:lpstr>
      <vt:lpstr>Let’s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PC</dc:creator>
  <cp:lastModifiedBy>PC</cp:lastModifiedBy>
  <cp:revision>4</cp:revision>
  <dcterms:created xsi:type="dcterms:W3CDTF">2021-07-28T05:19:05Z</dcterms:created>
  <dcterms:modified xsi:type="dcterms:W3CDTF">2021-07-28T05:51:11Z</dcterms:modified>
</cp:coreProperties>
</file>