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5" r:id="rId3"/>
  </p:sldMasterIdLst>
  <p:notesMasterIdLst>
    <p:notesMasterId r:id="rId16"/>
  </p:notesMasterIdLst>
  <p:sldIdLst>
    <p:sldId id="256" r:id="rId4"/>
    <p:sldId id="285" r:id="rId5"/>
    <p:sldId id="286" r:id="rId6"/>
    <p:sldId id="287" r:id="rId7"/>
    <p:sldId id="288" r:id="rId8"/>
    <p:sldId id="289" r:id="rId9"/>
    <p:sldId id="290" r:id="rId10"/>
    <p:sldId id="291" r:id="rId11"/>
    <p:sldId id="292" r:id="rId12"/>
    <p:sldId id="293" r:id="rId13"/>
    <p:sldId id="29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DB978-EDFE-4B77-B8A1-50C342AF9C6E}"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E79D0-5262-4330-B56E-7DCAFEE740B1}" type="slidenum">
              <a:rPr lang="en-US" smtClean="0"/>
              <a:t>‹#›</a:t>
            </a:fld>
            <a:endParaRPr lang="en-US"/>
          </a:p>
        </p:txBody>
      </p:sp>
    </p:spTree>
    <p:extLst>
      <p:ext uri="{BB962C8B-B14F-4D97-AF65-F5344CB8AC3E}">
        <p14:creationId xmlns:p14="http://schemas.microsoft.com/office/powerpoint/2010/main" val="13899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B1A5DA-6CC5-4AF5-B2B2-F09C11C76C1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22993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87793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43638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577FA290-712D-4C40-BD40-7D1E8ADCF0EB}"/>
              </a:ext>
            </a:extLst>
          </p:cNvPr>
          <p:cNvGrpSpPr/>
          <p:nvPr userDrawn="1"/>
        </p:nvGrpSpPr>
        <p:grpSpPr>
          <a:xfrm>
            <a:off x="295274" y="-162144"/>
            <a:ext cx="11522068" cy="1366577"/>
            <a:chOff x="295274" y="-162144"/>
            <a:chExt cx="11522068" cy="1366577"/>
          </a:xfrm>
        </p:grpSpPr>
        <p:sp>
          <p:nvSpPr>
            <p:cNvPr id="4" name="Freeform: Shape 3">
              <a:extLst>
                <a:ext uri="{FF2B5EF4-FFF2-40B4-BE49-F238E27FC236}">
                  <a16:creationId xmlns:a16="http://schemas.microsoft.com/office/drawing/2014/main" xmlns=""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xmlns=""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xmlns=""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7" name="Freeform: Shape 6">
              <a:extLst>
                <a:ext uri="{FF2B5EF4-FFF2-40B4-BE49-F238E27FC236}">
                  <a16:creationId xmlns:a16="http://schemas.microsoft.com/office/drawing/2014/main" xmlns=""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8" name="Freeform: Shape 7">
              <a:extLst>
                <a:ext uri="{FF2B5EF4-FFF2-40B4-BE49-F238E27FC236}">
                  <a16:creationId xmlns:a16="http://schemas.microsoft.com/office/drawing/2014/main" xmlns=""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9" name="Freeform: Shape 8">
              <a:extLst>
                <a:ext uri="{FF2B5EF4-FFF2-40B4-BE49-F238E27FC236}">
                  <a16:creationId xmlns:a16="http://schemas.microsoft.com/office/drawing/2014/main" xmlns=""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0" name="Freeform: Shape 9">
              <a:extLst>
                <a:ext uri="{FF2B5EF4-FFF2-40B4-BE49-F238E27FC236}">
                  <a16:creationId xmlns:a16="http://schemas.microsoft.com/office/drawing/2014/main" xmlns=""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1" name="Freeform: Shape 10">
              <a:extLst>
                <a:ext uri="{FF2B5EF4-FFF2-40B4-BE49-F238E27FC236}">
                  <a16:creationId xmlns:a16="http://schemas.microsoft.com/office/drawing/2014/main" xmlns=""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2" name="Freeform: Shape 11">
              <a:extLst>
                <a:ext uri="{FF2B5EF4-FFF2-40B4-BE49-F238E27FC236}">
                  <a16:creationId xmlns:a16="http://schemas.microsoft.com/office/drawing/2014/main" xmlns=""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3" name="Freeform: Shape 12">
              <a:extLst>
                <a:ext uri="{FF2B5EF4-FFF2-40B4-BE49-F238E27FC236}">
                  <a16:creationId xmlns:a16="http://schemas.microsoft.com/office/drawing/2014/main" xmlns=""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189206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a16="http://schemas.microsoft.com/office/drawing/2014/main" xmlns="" id="{4C264C26-74D8-4ABF-9E51-BD9856F1E7E0}"/>
              </a:ext>
            </a:extLst>
          </p:cNvPr>
          <p:cNvSpPr/>
          <p:nvPr userDrawn="1"/>
        </p:nvSpPr>
        <p:spPr>
          <a:xfrm>
            <a:off x="0" y="5949226"/>
            <a:ext cx="12198495" cy="910624"/>
          </a:xfrm>
          <a:custGeom>
            <a:avLst/>
            <a:gdLst>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9751 w 12205236"/>
              <a:gd name="connsiteY118" fmla="*/ 159406 h 1044430"/>
              <a:gd name="connsiteX119" fmla="*/ 11338160 w 12205236"/>
              <a:gd name="connsiteY119" fmla="*/ 178288 h 1044430"/>
              <a:gd name="connsiteX120" fmla="*/ 11336104 w 12205236"/>
              <a:gd name="connsiteY120" fmla="*/ 214183 h 1044430"/>
              <a:gd name="connsiteX121" fmla="*/ 11346424 w 12205236"/>
              <a:gd name="connsiteY121" fmla="*/ 288619 h 1044430"/>
              <a:gd name="connsiteX122" fmla="*/ 11329934 w 12205236"/>
              <a:gd name="connsiteY122" fmla="*/ 213996 h 1044430"/>
              <a:gd name="connsiteX123" fmla="*/ 11331617 w 12205236"/>
              <a:gd name="connsiteY123" fmla="*/ 176232 h 1044430"/>
              <a:gd name="connsiteX124" fmla="*/ 11330682 w 12205236"/>
              <a:gd name="connsiteY124" fmla="*/ 166697 h 1044430"/>
              <a:gd name="connsiteX125" fmla="*/ 11320587 w 12205236"/>
              <a:gd name="connsiteY125" fmla="*/ 169315 h 1044430"/>
              <a:gd name="connsiteX126" fmla="*/ 11315166 w 12205236"/>
              <a:gd name="connsiteY126" fmla="*/ 172680 h 1044430"/>
              <a:gd name="connsiteX127" fmla="*/ 11277776 w 12205236"/>
              <a:gd name="connsiteY127" fmla="*/ 204461 h 1044430"/>
              <a:gd name="connsiteX128" fmla="*/ 11265436 w 12205236"/>
              <a:gd name="connsiteY128" fmla="*/ 217174 h 1044430"/>
              <a:gd name="connsiteX129" fmla="*/ 11199630 w 12205236"/>
              <a:gd name="connsiteY129" fmla="*/ 287467 h 1044430"/>
              <a:gd name="connsiteX130" fmla="*/ 11051004 w 12205236"/>
              <a:gd name="connsiteY130" fmla="*/ 311958 h 1044430"/>
              <a:gd name="connsiteX131" fmla="*/ 11045770 w 12205236"/>
              <a:gd name="connsiteY131" fmla="*/ 310088 h 1044430"/>
              <a:gd name="connsiteX132" fmla="*/ 11027636 w 12205236"/>
              <a:gd name="connsiteY132" fmla="*/ 345983 h 1044430"/>
              <a:gd name="connsiteX133" fmla="*/ 11014175 w 12205236"/>
              <a:gd name="connsiteY133" fmla="*/ 376643 h 1044430"/>
              <a:gd name="connsiteX134" fmla="*/ 11019036 w 12205236"/>
              <a:gd name="connsiteY134" fmla="*/ 430484 h 1044430"/>
              <a:gd name="connsiteX135" fmla="*/ 11019036 w 12205236"/>
              <a:gd name="connsiteY135" fmla="*/ 430671 h 1044430"/>
              <a:gd name="connsiteX136" fmla="*/ 11019784 w 12205236"/>
              <a:gd name="connsiteY136" fmla="*/ 435158 h 1044430"/>
              <a:gd name="connsiteX137" fmla="*/ 11028197 w 12205236"/>
              <a:gd name="connsiteY137" fmla="*/ 513490 h 1044430"/>
              <a:gd name="connsiteX138" fmla="*/ 11049322 w 12205236"/>
              <a:gd name="connsiteY138" fmla="*/ 556676 h 1044430"/>
              <a:gd name="connsiteX139" fmla="*/ 11049883 w 12205236"/>
              <a:gd name="connsiteY139" fmla="*/ 566023 h 1044430"/>
              <a:gd name="connsiteX140" fmla="*/ 11085590 w 12205236"/>
              <a:gd name="connsiteY140" fmla="*/ 679128 h 1044430"/>
              <a:gd name="connsiteX141" fmla="*/ 11104472 w 12205236"/>
              <a:gd name="connsiteY141" fmla="*/ 689971 h 1044430"/>
              <a:gd name="connsiteX142" fmla="*/ 11317035 w 12205236"/>
              <a:gd name="connsiteY142" fmla="*/ 699880 h 1044430"/>
              <a:gd name="connsiteX143" fmla="*/ 11460986 w 12205236"/>
              <a:gd name="connsiteY143" fmla="*/ 711097 h 1044430"/>
              <a:gd name="connsiteX144" fmla="*/ 11472764 w 12205236"/>
              <a:gd name="connsiteY144" fmla="*/ 703993 h 1044430"/>
              <a:gd name="connsiteX145" fmla="*/ 11480056 w 12205236"/>
              <a:gd name="connsiteY145" fmla="*/ 653703 h 1044430"/>
              <a:gd name="connsiteX146" fmla="*/ 11491272 w 12205236"/>
              <a:gd name="connsiteY146" fmla="*/ 594066 h 1044430"/>
              <a:gd name="connsiteX147" fmla="*/ 11500620 w 12205236"/>
              <a:gd name="connsiteY147" fmla="*/ 565649 h 1044430"/>
              <a:gd name="connsiteX148" fmla="*/ 11508659 w 12205236"/>
              <a:gd name="connsiteY148" fmla="*/ 503582 h 1044430"/>
              <a:gd name="connsiteX149" fmla="*/ 11499124 w 12205236"/>
              <a:gd name="connsiteY149" fmla="*/ 492925 h 1044430"/>
              <a:gd name="connsiteX150" fmla="*/ 11412193 w 12205236"/>
              <a:gd name="connsiteY150" fmla="*/ 457405 h 1044430"/>
              <a:gd name="connsiteX151" fmla="*/ 11392189 w 12205236"/>
              <a:gd name="connsiteY151" fmla="*/ 434036 h 1044430"/>
              <a:gd name="connsiteX152" fmla="*/ 11392002 w 12205236"/>
              <a:gd name="connsiteY152" fmla="*/ 434223 h 1044430"/>
              <a:gd name="connsiteX153" fmla="*/ 11380785 w 12205236"/>
              <a:gd name="connsiteY153" fmla="*/ 413845 h 1044430"/>
              <a:gd name="connsiteX154" fmla="*/ 11366950 w 12205236"/>
              <a:gd name="connsiteY154" fmla="*/ 381503 h 1044430"/>
              <a:gd name="connsiteX155" fmla="*/ 11350474 w 12205236"/>
              <a:gd name="connsiteY155" fmla="*/ 306943 h 1044430"/>
              <a:gd name="connsiteX156" fmla="*/ 11346947 w 12205236"/>
              <a:gd name="connsiteY156" fmla="*/ 216052 h 1044430"/>
              <a:gd name="connsiteX157" fmla="*/ 11352369 w 12205236"/>
              <a:gd name="connsiteY157" fmla="*/ 178475 h 1044430"/>
              <a:gd name="connsiteX158" fmla="*/ 11354986 w 12205236"/>
              <a:gd name="connsiteY158" fmla="*/ 164828 h 1044430"/>
              <a:gd name="connsiteX159" fmla="*/ 11349751 w 12205236"/>
              <a:gd name="connsiteY159" fmla="*/ 159406 h 1044430"/>
              <a:gd name="connsiteX160" fmla="*/ 10931520 w 12205236"/>
              <a:gd name="connsiteY160" fmla="*/ 265 h 1044430"/>
              <a:gd name="connsiteX161" fmla="*/ 10940144 w 12205236"/>
              <a:gd name="connsiteY161" fmla="*/ 2929 h 1044430"/>
              <a:gd name="connsiteX162" fmla="*/ 10943321 w 12205236"/>
              <a:gd name="connsiteY162" fmla="*/ 6668 h 1044430"/>
              <a:gd name="connsiteX163" fmla="*/ 10943695 w 12205236"/>
              <a:gd name="connsiteY163" fmla="*/ 30224 h 1044430"/>
              <a:gd name="connsiteX164" fmla="*/ 10937526 w 12205236"/>
              <a:gd name="connsiteY164" fmla="*/ 48731 h 1044430"/>
              <a:gd name="connsiteX165" fmla="*/ 10936218 w 12205236"/>
              <a:gd name="connsiteY165" fmla="*/ 54901 h 1044430"/>
              <a:gd name="connsiteX166" fmla="*/ 10930983 w 12205236"/>
              <a:gd name="connsiteY166" fmla="*/ 47797 h 1044430"/>
              <a:gd name="connsiteX167" fmla="*/ 10930422 w 12205236"/>
              <a:gd name="connsiteY167" fmla="*/ 68175 h 1044430"/>
              <a:gd name="connsiteX168" fmla="*/ 10937713 w 12205236"/>
              <a:gd name="connsiteY168" fmla="*/ 79765 h 1044430"/>
              <a:gd name="connsiteX169" fmla="*/ 10973794 w 12205236"/>
              <a:gd name="connsiteY169" fmla="*/ 105751 h 1044430"/>
              <a:gd name="connsiteX170" fmla="*/ 10977346 w 12205236"/>
              <a:gd name="connsiteY170" fmla="*/ 109864 h 1044430"/>
              <a:gd name="connsiteX171" fmla="*/ 11013802 w 12205236"/>
              <a:gd name="connsiteY171" fmla="*/ 137159 h 1044430"/>
              <a:gd name="connsiteX172" fmla="*/ 11039975 w 12205236"/>
              <a:gd name="connsiteY172" fmla="*/ 163145 h 1044430"/>
              <a:gd name="connsiteX173" fmla="*/ 11087834 w 12205236"/>
              <a:gd name="connsiteY173" fmla="*/ 197731 h 1044430"/>
              <a:gd name="connsiteX174" fmla="*/ 11181870 w 12205236"/>
              <a:gd name="connsiteY174" fmla="*/ 189131 h 1044430"/>
              <a:gd name="connsiteX175" fmla="*/ 11210660 w 12205236"/>
              <a:gd name="connsiteY175" fmla="*/ 156041 h 1044430"/>
              <a:gd name="connsiteX176" fmla="*/ 11217204 w 12205236"/>
              <a:gd name="connsiteY176" fmla="*/ 145011 h 1044430"/>
              <a:gd name="connsiteX177" fmla="*/ 11235712 w 12205236"/>
              <a:gd name="connsiteY177" fmla="*/ 107621 h 1044430"/>
              <a:gd name="connsiteX178" fmla="*/ 11240946 w 12205236"/>
              <a:gd name="connsiteY178" fmla="*/ 77335 h 1044430"/>
              <a:gd name="connsiteX179" fmla="*/ 11252911 w 12205236"/>
              <a:gd name="connsiteY179" fmla="*/ 63875 h 1044430"/>
              <a:gd name="connsiteX180" fmla="*/ 11248798 w 12205236"/>
              <a:gd name="connsiteY180" fmla="*/ 58827 h 1044430"/>
              <a:gd name="connsiteX181" fmla="*/ 11254220 w 12205236"/>
              <a:gd name="connsiteY181" fmla="*/ 58453 h 1044430"/>
              <a:gd name="connsiteX182" fmla="*/ 11256650 w 12205236"/>
              <a:gd name="connsiteY182" fmla="*/ 60136 h 1044430"/>
              <a:gd name="connsiteX183" fmla="*/ 11279458 w 12205236"/>
              <a:gd name="connsiteY183" fmla="*/ 63501 h 1044430"/>
              <a:gd name="connsiteX184" fmla="*/ 11317035 w 12205236"/>
              <a:gd name="connsiteY184" fmla="*/ 66305 h 1044430"/>
              <a:gd name="connsiteX185" fmla="*/ 11329186 w 12205236"/>
              <a:gd name="connsiteY185" fmla="*/ 70605 h 1044430"/>
              <a:gd name="connsiteX186" fmla="*/ 11336665 w 12205236"/>
              <a:gd name="connsiteY186" fmla="*/ 72848 h 1044430"/>
              <a:gd name="connsiteX187" fmla="*/ 11374428 w 12205236"/>
              <a:gd name="connsiteY187" fmla="*/ 73222 h 1044430"/>
              <a:gd name="connsiteX188" fmla="*/ 11397236 w 12205236"/>
              <a:gd name="connsiteY188" fmla="*/ 74157 h 1044430"/>
              <a:gd name="connsiteX189" fmla="*/ 11411632 w 12205236"/>
              <a:gd name="connsiteY189" fmla="*/ 80887 h 1044430"/>
              <a:gd name="connsiteX190" fmla="*/ 11431822 w 12205236"/>
              <a:gd name="connsiteY190" fmla="*/ 116595 h 1044430"/>
              <a:gd name="connsiteX191" fmla="*/ 11428457 w 12205236"/>
              <a:gd name="connsiteY191" fmla="*/ 136037 h 1044430"/>
              <a:gd name="connsiteX192" fmla="*/ 11425092 w 12205236"/>
              <a:gd name="connsiteY192" fmla="*/ 135103 h 1044430"/>
              <a:gd name="connsiteX193" fmla="*/ 11421353 w 12205236"/>
              <a:gd name="connsiteY193" fmla="*/ 139029 h 1044430"/>
              <a:gd name="connsiteX194" fmla="*/ 11401350 w 12205236"/>
              <a:gd name="connsiteY194" fmla="*/ 152489 h 1044430"/>
              <a:gd name="connsiteX195" fmla="*/ 11380224 w 12205236"/>
              <a:gd name="connsiteY195" fmla="*/ 155293 h 1044430"/>
              <a:gd name="connsiteX196" fmla="*/ 11358912 w 12205236"/>
              <a:gd name="connsiteY196" fmla="*/ 174549 h 1044430"/>
              <a:gd name="connsiteX197" fmla="*/ 11358164 w 12205236"/>
              <a:gd name="connsiteY197" fmla="*/ 181840 h 1044430"/>
              <a:gd name="connsiteX198" fmla="*/ 11352742 w 12205236"/>
              <a:gd name="connsiteY198" fmla="*/ 221100 h 1044430"/>
              <a:gd name="connsiteX199" fmla="*/ 11351995 w 12205236"/>
              <a:gd name="connsiteY199" fmla="*/ 256620 h 1044430"/>
              <a:gd name="connsiteX200" fmla="*/ 11363399 w 12205236"/>
              <a:gd name="connsiteY200" fmla="*/ 347104 h 1044430"/>
              <a:gd name="connsiteX201" fmla="*/ 11399854 w 12205236"/>
              <a:gd name="connsiteY201" fmla="*/ 420389 h 1044430"/>
              <a:gd name="connsiteX202" fmla="*/ 11514454 w 12205236"/>
              <a:gd name="connsiteY202" fmla="*/ 454975 h 1044430"/>
              <a:gd name="connsiteX203" fmla="*/ 11525298 w 12205236"/>
              <a:gd name="connsiteY203" fmla="*/ 443758 h 1044430"/>
              <a:gd name="connsiteX204" fmla="*/ 11537449 w 12205236"/>
              <a:gd name="connsiteY204" fmla="*/ 387299 h 1044430"/>
              <a:gd name="connsiteX205" fmla="*/ 11538010 w 12205236"/>
              <a:gd name="connsiteY205" fmla="*/ 373464 h 1044430"/>
              <a:gd name="connsiteX206" fmla="*/ 11532402 w 12205236"/>
              <a:gd name="connsiteY206" fmla="*/ 322614 h 1044430"/>
              <a:gd name="connsiteX207" fmla="*/ 11533150 w 12205236"/>
              <a:gd name="connsiteY207" fmla="*/ 320184 h 1044430"/>
              <a:gd name="connsiteX208" fmla="*/ 11534271 w 12205236"/>
              <a:gd name="connsiteY208" fmla="*/ 314949 h 1044430"/>
              <a:gd name="connsiteX209" fmla="*/ 11551844 w 12205236"/>
              <a:gd name="connsiteY209" fmla="*/ 281298 h 1044430"/>
              <a:gd name="connsiteX210" fmla="*/ 11568109 w 12205236"/>
              <a:gd name="connsiteY210" fmla="*/ 272137 h 1044430"/>
              <a:gd name="connsiteX211" fmla="*/ 11574465 w 12205236"/>
              <a:gd name="connsiteY211" fmla="*/ 255873 h 1044430"/>
              <a:gd name="connsiteX212" fmla="*/ 11576709 w 12205236"/>
              <a:gd name="connsiteY212" fmla="*/ 255312 h 1044430"/>
              <a:gd name="connsiteX213" fmla="*/ 11578765 w 12205236"/>
              <a:gd name="connsiteY213" fmla="*/ 239608 h 1044430"/>
              <a:gd name="connsiteX214" fmla="*/ 11575587 w 12205236"/>
              <a:gd name="connsiteY214" fmla="*/ 231756 h 1044430"/>
              <a:gd name="connsiteX215" fmla="*/ 11567735 w 12205236"/>
              <a:gd name="connsiteY215" fmla="*/ 236430 h 1044430"/>
              <a:gd name="connsiteX216" fmla="*/ 11562688 w 12205236"/>
              <a:gd name="connsiteY216" fmla="*/ 238486 h 1044430"/>
              <a:gd name="connsiteX217" fmla="*/ 11563248 w 12205236"/>
              <a:gd name="connsiteY217" fmla="*/ 208948 h 1044430"/>
              <a:gd name="connsiteX218" fmla="*/ 11576522 w 12205236"/>
              <a:gd name="connsiteY218" fmla="*/ 198666 h 1044430"/>
              <a:gd name="connsiteX219" fmla="*/ 11578952 w 12205236"/>
              <a:gd name="connsiteY219" fmla="*/ 186140 h 1044430"/>
              <a:gd name="connsiteX220" fmla="*/ 11571100 w 12205236"/>
              <a:gd name="connsiteY220" fmla="*/ 171184 h 1044430"/>
              <a:gd name="connsiteX221" fmla="*/ 11574465 w 12205236"/>
              <a:gd name="connsiteY221" fmla="*/ 153050 h 1044430"/>
              <a:gd name="connsiteX222" fmla="*/ 11578578 w 12205236"/>
              <a:gd name="connsiteY222" fmla="*/ 129868 h 1044430"/>
              <a:gd name="connsiteX223" fmla="*/ 11575400 w 12205236"/>
              <a:gd name="connsiteY223" fmla="*/ 124073 h 1044430"/>
              <a:gd name="connsiteX224" fmla="*/ 11572409 w 12205236"/>
              <a:gd name="connsiteY224" fmla="*/ 124073 h 1044430"/>
              <a:gd name="connsiteX225" fmla="*/ 11572409 w 12205236"/>
              <a:gd name="connsiteY225" fmla="*/ 122390 h 1044430"/>
              <a:gd name="connsiteX226" fmla="*/ 11582878 w 12205236"/>
              <a:gd name="connsiteY226" fmla="*/ 105004 h 1044430"/>
              <a:gd name="connsiteX227" fmla="*/ 11595591 w 12205236"/>
              <a:gd name="connsiteY227" fmla="*/ 97339 h 1044430"/>
              <a:gd name="connsiteX228" fmla="*/ 11666258 w 12205236"/>
              <a:gd name="connsiteY228" fmla="*/ 134916 h 1044430"/>
              <a:gd name="connsiteX229" fmla="*/ 11667754 w 12205236"/>
              <a:gd name="connsiteY229" fmla="*/ 137159 h 1044430"/>
              <a:gd name="connsiteX230" fmla="*/ 11668875 w 12205236"/>
              <a:gd name="connsiteY230" fmla="*/ 163893 h 1044430"/>
              <a:gd name="connsiteX231" fmla="*/ 11675231 w 12205236"/>
              <a:gd name="connsiteY231" fmla="*/ 182588 h 1044430"/>
              <a:gd name="connsiteX232" fmla="*/ 11694861 w 12205236"/>
              <a:gd name="connsiteY232" fmla="*/ 195114 h 1044430"/>
              <a:gd name="connsiteX233" fmla="*/ 11716174 w 12205236"/>
              <a:gd name="connsiteY233" fmla="*/ 226334 h 1044430"/>
              <a:gd name="connsiteX234" fmla="*/ 11733747 w 12205236"/>
              <a:gd name="connsiteY234" fmla="*/ 283167 h 1044430"/>
              <a:gd name="connsiteX235" fmla="*/ 11737673 w 12205236"/>
              <a:gd name="connsiteY235" fmla="*/ 337383 h 1044430"/>
              <a:gd name="connsiteX236" fmla="*/ 11735804 w 12205236"/>
              <a:gd name="connsiteY236" fmla="*/ 409172 h 1044430"/>
              <a:gd name="connsiteX237" fmla="*/ 11742534 w 12205236"/>
              <a:gd name="connsiteY237" fmla="*/ 502273 h 1044430"/>
              <a:gd name="connsiteX238" fmla="*/ 11749451 w 12205236"/>
              <a:gd name="connsiteY238" fmla="*/ 573875 h 1044430"/>
              <a:gd name="connsiteX239" fmla="*/ 11743094 w 12205236"/>
              <a:gd name="connsiteY239" fmla="*/ 614069 h 1044430"/>
              <a:gd name="connsiteX240" fmla="*/ 11740477 w 12205236"/>
              <a:gd name="connsiteY240" fmla="*/ 624539 h 1044430"/>
              <a:gd name="connsiteX241" fmla="*/ 11732625 w 12205236"/>
              <a:gd name="connsiteY241" fmla="*/ 663798 h 1044430"/>
              <a:gd name="connsiteX242" fmla="*/ 11729634 w 12205236"/>
              <a:gd name="connsiteY242" fmla="*/ 674080 h 1044430"/>
              <a:gd name="connsiteX243" fmla="*/ 11712248 w 12205236"/>
              <a:gd name="connsiteY243" fmla="*/ 697823 h 1044430"/>
              <a:gd name="connsiteX244" fmla="*/ 11700283 w 12205236"/>
              <a:gd name="connsiteY244" fmla="*/ 726240 h 1044430"/>
              <a:gd name="connsiteX245" fmla="*/ 11704957 w 12205236"/>
              <a:gd name="connsiteY245" fmla="*/ 730353 h 1044430"/>
              <a:gd name="connsiteX246" fmla="*/ 11717330 w 12205236"/>
              <a:gd name="connsiteY246" fmla="*/ 732929 h 1044430"/>
              <a:gd name="connsiteX247" fmla="*/ 12192000 w 12205236"/>
              <a:gd name="connsiteY247" fmla="*/ 732929 h 1044430"/>
              <a:gd name="connsiteX248" fmla="*/ 12192000 w 12205236"/>
              <a:gd name="connsiteY248" fmla="*/ 825550 h 1044430"/>
              <a:gd name="connsiteX249" fmla="*/ 12205236 w 12205236"/>
              <a:gd name="connsiteY249" fmla="*/ 832802 h 1044430"/>
              <a:gd name="connsiteX250" fmla="*/ 12204487 w 12205236"/>
              <a:gd name="connsiteY250" fmla="*/ 1036765 h 1044430"/>
              <a:gd name="connsiteX251" fmla="*/ 12196822 w 12205236"/>
              <a:gd name="connsiteY251" fmla="*/ 1044430 h 1044430"/>
              <a:gd name="connsiteX252" fmla="*/ 10934909 w 12205236"/>
              <a:gd name="connsiteY252" fmla="*/ 1044243 h 1044430"/>
              <a:gd name="connsiteX253" fmla="*/ 8623269 w 12205236"/>
              <a:gd name="connsiteY253" fmla="*/ 1044430 h 1044430"/>
              <a:gd name="connsiteX254" fmla="*/ 8614669 w 12205236"/>
              <a:gd name="connsiteY254" fmla="*/ 10358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92067 w 12205236"/>
              <a:gd name="connsiteY256" fmla="*/ 989092 h 1044430"/>
              <a:gd name="connsiteX257" fmla="*/ 9067650 w 12205236"/>
              <a:gd name="connsiteY257" fmla="*/ 930203 h 1044430"/>
              <a:gd name="connsiteX258" fmla="*/ 9180217 w 12205236"/>
              <a:gd name="connsiteY258" fmla="*/ 908775 h 1044430"/>
              <a:gd name="connsiteX259" fmla="*/ 0 w 12205236"/>
              <a:gd name="connsiteY259" fmla="*/ 908775 h 1044430"/>
              <a:gd name="connsiteX260" fmla="*/ 0 w 12205236"/>
              <a:gd name="connsiteY260" fmla="*/ 732929 h 1044430"/>
              <a:gd name="connsiteX261" fmla="*/ 10184483 w 12205236"/>
              <a:gd name="connsiteY261" fmla="*/ 732929 h 1044430"/>
              <a:gd name="connsiteX262" fmla="*/ 10336481 w 12205236"/>
              <a:gd name="connsiteY262" fmla="*/ 714462 h 1044430"/>
              <a:gd name="connsiteX263" fmla="*/ 10349568 w 12205236"/>
              <a:gd name="connsiteY263" fmla="*/ 713901 h 1044430"/>
              <a:gd name="connsiteX264" fmla="*/ 10356111 w 12205236"/>
              <a:gd name="connsiteY264" fmla="*/ 709414 h 1044430"/>
              <a:gd name="connsiteX265" fmla="*/ 10354615 w 12205236"/>
              <a:gd name="connsiteY265" fmla="*/ 679128 h 1044430"/>
              <a:gd name="connsiteX266" fmla="*/ 10358167 w 12205236"/>
              <a:gd name="connsiteY266" fmla="*/ 520594 h 1044430"/>
              <a:gd name="connsiteX267" fmla="*/ 10372188 w 12205236"/>
              <a:gd name="connsiteY267" fmla="*/ 482269 h 1044430"/>
              <a:gd name="connsiteX268" fmla="*/ 10396679 w 12205236"/>
              <a:gd name="connsiteY268" fmla="*/ 451984 h 1044430"/>
              <a:gd name="connsiteX269" fmla="*/ 10447903 w 12205236"/>
              <a:gd name="connsiteY269" fmla="*/ 334765 h 1044430"/>
              <a:gd name="connsiteX270" fmla="*/ 10448464 w 12205236"/>
              <a:gd name="connsiteY270" fmla="*/ 261107 h 1044430"/>
              <a:gd name="connsiteX271" fmla="*/ 10446408 w 12205236"/>
              <a:gd name="connsiteY271" fmla="*/ 225774 h 1044430"/>
              <a:gd name="connsiteX272" fmla="*/ 10448464 w 12205236"/>
              <a:gd name="connsiteY272" fmla="*/ 215678 h 1044430"/>
              <a:gd name="connsiteX273" fmla="*/ 10453512 w 12205236"/>
              <a:gd name="connsiteY273" fmla="*/ 201096 h 1044430"/>
              <a:gd name="connsiteX274" fmla="*/ 10442856 w 12205236"/>
              <a:gd name="connsiteY274" fmla="*/ 229139 h 1044430"/>
              <a:gd name="connsiteX275" fmla="*/ 10417991 w 12205236"/>
              <a:gd name="connsiteY275" fmla="*/ 307471 h 1044430"/>
              <a:gd name="connsiteX276" fmla="*/ 10413318 w 12205236"/>
              <a:gd name="connsiteY276" fmla="*/ 312331 h 1044430"/>
              <a:gd name="connsiteX277" fmla="*/ 10410513 w 12205236"/>
              <a:gd name="connsiteY277" fmla="*/ 310649 h 1044430"/>
              <a:gd name="connsiteX278" fmla="*/ 10388266 w 12205236"/>
              <a:gd name="connsiteY278" fmla="*/ 406929 h 1044430"/>
              <a:gd name="connsiteX279" fmla="*/ 10366767 w 12205236"/>
              <a:gd name="connsiteY279" fmla="*/ 418706 h 1044430"/>
              <a:gd name="connsiteX280" fmla="*/ 10364337 w 12205236"/>
              <a:gd name="connsiteY280" fmla="*/ 417398 h 1044430"/>
              <a:gd name="connsiteX281" fmla="*/ 10363963 w 12205236"/>
              <a:gd name="connsiteY281" fmla="*/ 416650 h 1044430"/>
              <a:gd name="connsiteX282" fmla="*/ 10365458 w 12205236"/>
              <a:gd name="connsiteY282" fmla="*/ 415528 h 1044430"/>
              <a:gd name="connsiteX283" fmla="*/ 10368263 w 12205236"/>
              <a:gd name="connsiteY283" fmla="*/ 397768 h 1044430"/>
              <a:gd name="connsiteX284" fmla="*/ 10360784 w 12205236"/>
              <a:gd name="connsiteY284" fmla="*/ 413472 h 1044430"/>
              <a:gd name="connsiteX285" fmla="*/ 10362841 w 12205236"/>
              <a:gd name="connsiteY285" fmla="*/ 393468 h 1044430"/>
              <a:gd name="connsiteX286" fmla="*/ 10356298 w 12205236"/>
              <a:gd name="connsiteY286" fmla="*/ 413659 h 1044430"/>
              <a:gd name="connsiteX287" fmla="*/ 10355737 w 12205236"/>
              <a:gd name="connsiteY287" fmla="*/ 411041 h 1044430"/>
              <a:gd name="connsiteX288" fmla="*/ 10356671 w 12205236"/>
              <a:gd name="connsiteY288" fmla="*/ 393468 h 1044430"/>
              <a:gd name="connsiteX289" fmla="*/ 10355176 w 12205236"/>
              <a:gd name="connsiteY289" fmla="*/ 360004 h 1044430"/>
              <a:gd name="connsiteX290" fmla="*/ 10369010 w 12205236"/>
              <a:gd name="connsiteY290" fmla="*/ 311023 h 1044430"/>
              <a:gd name="connsiteX291" fmla="*/ 10397053 w 12205236"/>
              <a:gd name="connsiteY291" fmla="*/ 275129 h 1044430"/>
              <a:gd name="connsiteX292" fmla="*/ 10414252 w 12205236"/>
              <a:gd name="connsiteY292" fmla="*/ 237925 h 1044430"/>
              <a:gd name="connsiteX293" fmla="*/ 10429582 w 12205236"/>
              <a:gd name="connsiteY293" fmla="*/ 193244 h 1044430"/>
              <a:gd name="connsiteX294" fmla="*/ 10435751 w 12205236"/>
              <a:gd name="connsiteY294" fmla="*/ 178849 h 1044430"/>
              <a:gd name="connsiteX295" fmla="*/ 10450521 w 12205236"/>
              <a:gd name="connsiteY295" fmla="*/ 160902 h 1044430"/>
              <a:gd name="connsiteX296" fmla="*/ 10481368 w 12205236"/>
              <a:gd name="connsiteY296" fmla="*/ 133233 h 1044430"/>
              <a:gd name="connsiteX297" fmla="*/ 10489406 w 12205236"/>
              <a:gd name="connsiteY297" fmla="*/ 118277 h 1044430"/>
              <a:gd name="connsiteX298" fmla="*/ 10506232 w 12205236"/>
              <a:gd name="connsiteY298" fmla="*/ 95282 h 1044430"/>
              <a:gd name="connsiteX299" fmla="*/ 10529227 w 12205236"/>
              <a:gd name="connsiteY299" fmla="*/ 93039 h 1044430"/>
              <a:gd name="connsiteX300" fmla="*/ 10577460 w 12205236"/>
              <a:gd name="connsiteY300" fmla="*/ 80139 h 1044430"/>
              <a:gd name="connsiteX301" fmla="*/ 10582321 w 12205236"/>
              <a:gd name="connsiteY301" fmla="*/ 68361 h 1044430"/>
              <a:gd name="connsiteX302" fmla="*/ 10581947 w 12205236"/>
              <a:gd name="connsiteY302" fmla="*/ 62005 h 1044430"/>
              <a:gd name="connsiteX303" fmla="*/ 10581572 w 12205236"/>
              <a:gd name="connsiteY303" fmla="*/ 47984 h 1044430"/>
              <a:gd name="connsiteX304" fmla="*/ 10576899 w 12205236"/>
              <a:gd name="connsiteY304" fmla="*/ 34336 h 1044430"/>
              <a:gd name="connsiteX305" fmla="*/ 10572599 w 12205236"/>
              <a:gd name="connsiteY305" fmla="*/ 17137 h 1044430"/>
              <a:gd name="connsiteX306" fmla="*/ 10579329 w 12205236"/>
              <a:gd name="connsiteY306" fmla="*/ 1246 h 1044430"/>
              <a:gd name="connsiteX307" fmla="*/ 10594846 w 12205236"/>
              <a:gd name="connsiteY307" fmla="*/ 6107 h 1044430"/>
              <a:gd name="connsiteX308" fmla="*/ 10632984 w 12205236"/>
              <a:gd name="connsiteY308" fmla="*/ 23867 h 1044430"/>
              <a:gd name="connsiteX309" fmla="*/ 10701595 w 12205236"/>
              <a:gd name="connsiteY309" fmla="*/ 30971 h 1044430"/>
              <a:gd name="connsiteX310" fmla="*/ 10770392 w 12205236"/>
              <a:gd name="connsiteY310" fmla="*/ 33215 h 1044430"/>
              <a:gd name="connsiteX311" fmla="*/ 10898080 w 12205236"/>
              <a:gd name="connsiteY311" fmla="*/ 20689 h 1044430"/>
              <a:gd name="connsiteX312" fmla="*/ 10923878 w 12205236"/>
              <a:gd name="connsiteY312" fmla="*/ 5172 h 1044430"/>
              <a:gd name="connsiteX313" fmla="*/ 10931520 w 12205236"/>
              <a:gd name="connsiteY313"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9067650 w 12205236"/>
              <a:gd name="connsiteY256" fmla="*/ 930203 h 1044430"/>
              <a:gd name="connsiteX257" fmla="*/ 9180217 w 12205236"/>
              <a:gd name="connsiteY257" fmla="*/ 908775 h 1044430"/>
              <a:gd name="connsiteX258" fmla="*/ 0 w 12205236"/>
              <a:gd name="connsiteY258" fmla="*/ 908775 h 1044430"/>
              <a:gd name="connsiteX259" fmla="*/ 0 w 12205236"/>
              <a:gd name="connsiteY259" fmla="*/ 732929 h 1044430"/>
              <a:gd name="connsiteX260" fmla="*/ 10184483 w 12205236"/>
              <a:gd name="connsiteY260" fmla="*/ 732929 h 1044430"/>
              <a:gd name="connsiteX261" fmla="*/ 10336481 w 12205236"/>
              <a:gd name="connsiteY261" fmla="*/ 714462 h 1044430"/>
              <a:gd name="connsiteX262" fmla="*/ 10349568 w 12205236"/>
              <a:gd name="connsiteY262" fmla="*/ 713901 h 1044430"/>
              <a:gd name="connsiteX263" fmla="*/ 10356111 w 12205236"/>
              <a:gd name="connsiteY263" fmla="*/ 709414 h 1044430"/>
              <a:gd name="connsiteX264" fmla="*/ 10354615 w 12205236"/>
              <a:gd name="connsiteY264" fmla="*/ 679128 h 1044430"/>
              <a:gd name="connsiteX265" fmla="*/ 10358167 w 12205236"/>
              <a:gd name="connsiteY265" fmla="*/ 520594 h 1044430"/>
              <a:gd name="connsiteX266" fmla="*/ 10372188 w 12205236"/>
              <a:gd name="connsiteY266" fmla="*/ 482269 h 1044430"/>
              <a:gd name="connsiteX267" fmla="*/ 10396679 w 12205236"/>
              <a:gd name="connsiteY267" fmla="*/ 451984 h 1044430"/>
              <a:gd name="connsiteX268" fmla="*/ 10447903 w 12205236"/>
              <a:gd name="connsiteY268" fmla="*/ 334765 h 1044430"/>
              <a:gd name="connsiteX269" fmla="*/ 10448464 w 12205236"/>
              <a:gd name="connsiteY269" fmla="*/ 261107 h 1044430"/>
              <a:gd name="connsiteX270" fmla="*/ 10446408 w 12205236"/>
              <a:gd name="connsiteY270" fmla="*/ 225774 h 1044430"/>
              <a:gd name="connsiteX271" fmla="*/ 10448464 w 12205236"/>
              <a:gd name="connsiteY271" fmla="*/ 215678 h 1044430"/>
              <a:gd name="connsiteX272" fmla="*/ 10453512 w 12205236"/>
              <a:gd name="connsiteY272" fmla="*/ 201096 h 1044430"/>
              <a:gd name="connsiteX273" fmla="*/ 10442856 w 12205236"/>
              <a:gd name="connsiteY273" fmla="*/ 229139 h 1044430"/>
              <a:gd name="connsiteX274" fmla="*/ 10417991 w 12205236"/>
              <a:gd name="connsiteY274" fmla="*/ 307471 h 1044430"/>
              <a:gd name="connsiteX275" fmla="*/ 10413318 w 12205236"/>
              <a:gd name="connsiteY275" fmla="*/ 312331 h 1044430"/>
              <a:gd name="connsiteX276" fmla="*/ 10410513 w 12205236"/>
              <a:gd name="connsiteY276" fmla="*/ 310649 h 1044430"/>
              <a:gd name="connsiteX277" fmla="*/ 10388266 w 12205236"/>
              <a:gd name="connsiteY277" fmla="*/ 406929 h 1044430"/>
              <a:gd name="connsiteX278" fmla="*/ 10366767 w 12205236"/>
              <a:gd name="connsiteY278" fmla="*/ 418706 h 1044430"/>
              <a:gd name="connsiteX279" fmla="*/ 10364337 w 12205236"/>
              <a:gd name="connsiteY279" fmla="*/ 417398 h 1044430"/>
              <a:gd name="connsiteX280" fmla="*/ 10363963 w 12205236"/>
              <a:gd name="connsiteY280" fmla="*/ 416650 h 1044430"/>
              <a:gd name="connsiteX281" fmla="*/ 10365458 w 12205236"/>
              <a:gd name="connsiteY281" fmla="*/ 415528 h 1044430"/>
              <a:gd name="connsiteX282" fmla="*/ 10368263 w 12205236"/>
              <a:gd name="connsiteY282" fmla="*/ 397768 h 1044430"/>
              <a:gd name="connsiteX283" fmla="*/ 10360784 w 12205236"/>
              <a:gd name="connsiteY283" fmla="*/ 413472 h 1044430"/>
              <a:gd name="connsiteX284" fmla="*/ 10362841 w 12205236"/>
              <a:gd name="connsiteY284" fmla="*/ 393468 h 1044430"/>
              <a:gd name="connsiteX285" fmla="*/ 10356298 w 12205236"/>
              <a:gd name="connsiteY285" fmla="*/ 413659 h 1044430"/>
              <a:gd name="connsiteX286" fmla="*/ 10355737 w 12205236"/>
              <a:gd name="connsiteY286" fmla="*/ 411041 h 1044430"/>
              <a:gd name="connsiteX287" fmla="*/ 10356671 w 12205236"/>
              <a:gd name="connsiteY287" fmla="*/ 393468 h 1044430"/>
              <a:gd name="connsiteX288" fmla="*/ 10355176 w 12205236"/>
              <a:gd name="connsiteY288" fmla="*/ 360004 h 1044430"/>
              <a:gd name="connsiteX289" fmla="*/ 10369010 w 12205236"/>
              <a:gd name="connsiteY289" fmla="*/ 311023 h 1044430"/>
              <a:gd name="connsiteX290" fmla="*/ 10397053 w 12205236"/>
              <a:gd name="connsiteY290" fmla="*/ 275129 h 1044430"/>
              <a:gd name="connsiteX291" fmla="*/ 10414252 w 12205236"/>
              <a:gd name="connsiteY291" fmla="*/ 237925 h 1044430"/>
              <a:gd name="connsiteX292" fmla="*/ 10429582 w 12205236"/>
              <a:gd name="connsiteY292" fmla="*/ 193244 h 1044430"/>
              <a:gd name="connsiteX293" fmla="*/ 10435751 w 12205236"/>
              <a:gd name="connsiteY293" fmla="*/ 178849 h 1044430"/>
              <a:gd name="connsiteX294" fmla="*/ 10450521 w 12205236"/>
              <a:gd name="connsiteY294" fmla="*/ 160902 h 1044430"/>
              <a:gd name="connsiteX295" fmla="*/ 10481368 w 12205236"/>
              <a:gd name="connsiteY295" fmla="*/ 133233 h 1044430"/>
              <a:gd name="connsiteX296" fmla="*/ 10489406 w 12205236"/>
              <a:gd name="connsiteY296" fmla="*/ 118277 h 1044430"/>
              <a:gd name="connsiteX297" fmla="*/ 10506232 w 12205236"/>
              <a:gd name="connsiteY297" fmla="*/ 95282 h 1044430"/>
              <a:gd name="connsiteX298" fmla="*/ 10529227 w 12205236"/>
              <a:gd name="connsiteY298" fmla="*/ 93039 h 1044430"/>
              <a:gd name="connsiteX299" fmla="*/ 10577460 w 12205236"/>
              <a:gd name="connsiteY299" fmla="*/ 80139 h 1044430"/>
              <a:gd name="connsiteX300" fmla="*/ 10582321 w 12205236"/>
              <a:gd name="connsiteY300" fmla="*/ 68361 h 1044430"/>
              <a:gd name="connsiteX301" fmla="*/ 10581947 w 12205236"/>
              <a:gd name="connsiteY301" fmla="*/ 62005 h 1044430"/>
              <a:gd name="connsiteX302" fmla="*/ 10581572 w 12205236"/>
              <a:gd name="connsiteY302" fmla="*/ 47984 h 1044430"/>
              <a:gd name="connsiteX303" fmla="*/ 10576899 w 12205236"/>
              <a:gd name="connsiteY303" fmla="*/ 34336 h 1044430"/>
              <a:gd name="connsiteX304" fmla="*/ 10572599 w 12205236"/>
              <a:gd name="connsiteY304" fmla="*/ 17137 h 1044430"/>
              <a:gd name="connsiteX305" fmla="*/ 10579329 w 12205236"/>
              <a:gd name="connsiteY305" fmla="*/ 1246 h 1044430"/>
              <a:gd name="connsiteX306" fmla="*/ 10594846 w 12205236"/>
              <a:gd name="connsiteY306" fmla="*/ 6107 h 1044430"/>
              <a:gd name="connsiteX307" fmla="*/ 10632984 w 12205236"/>
              <a:gd name="connsiteY307" fmla="*/ 23867 h 1044430"/>
              <a:gd name="connsiteX308" fmla="*/ 10701595 w 12205236"/>
              <a:gd name="connsiteY308" fmla="*/ 30971 h 1044430"/>
              <a:gd name="connsiteX309" fmla="*/ 10770392 w 12205236"/>
              <a:gd name="connsiteY309" fmla="*/ 33215 h 1044430"/>
              <a:gd name="connsiteX310" fmla="*/ 10898080 w 12205236"/>
              <a:gd name="connsiteY310" fmla="*/ 20689 h 1044430"/>
              <a:gd name="connsiteX311" fmla="*/ 10923878 w 12205236"/>
              <a:gd name="connsiteY311" fmla="*/ 5172 h 1044430"/>
              <a:gd name="connsiteX312" fmla="*/ 10931520 w 12205236"/>
              <a:gd name="connsiteY312"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9067650 w 12205236"/>
              <a:gd name="connsiteY255" fmla="*/ 930203 h 1044430"/>
              <a:gd name="connsiteX256" fmla="*/ 9180217 w 12205236"/>
              <a:gd name="connsiteY256" fmla="*/ 908775 h 1044430"/>
              <a:gd name="connsiteX257" fmla="*/ 0 w 12205236"/>
              <a:gd name="connsiteY257" fmla="*/ 908775 h 1044430"/>
              <a:gd name="connsiteX258" fmla="*/ 0 w 12205236"/>
              <a:gd name="connsiteY258" fmla="*/ 732929 h 1044430"/>
              <a:gd name="connsiteX259" fmla="*/ 10184483 w 12205236"/>
              <a:gd name="connsiteY259" fmla="*/ 732929 h 1044430"/>
              <a:gd name="connsiteX260" fmla="*/ 10336481 w 12205236"/>
              <a:gd name="connsiteY260" fmla="*/ 714462 h 1044430"/>
              <a:gd name="connsiteX261" fmla="*/ 10349568 w 12205236"/>
              <a:gd name="connsiteY261" fmla="*/ 713901 h 1044430"/>
              <a:gd name="connsiteX262" fmla="*/ 10356111 w 12205236"/>
              <a:gd name="connsiteY262" fmla="*/ 709414 h 1044430"/>
              <a:gd name="connsiteX263" fmla="*/ 10354615 w 12205236"/>
              <a:gd name="connsiteY263" fmla="*/ 679128 h 1044430"/>
              <a:gd name="connsiteX264" fmla="*/ 10358167 w 12205236"/>
              <a:gd name="connsiteY264" fmla="*/ 520594 h 1044430"/>
              <a:gd name="connsiteX265" fmla="*/ 10372188 w 12205236"/>
              <a:gd name="connsiteY265" fmla="*/ 482269 h 1044430"/>
              <a:gd name="connsiteX266" fmla="*/ 10396679 w 12205236"/>
              <a:gd name="connsiteY266" fmla="*/ 451984 h 1044430"/>
              <a:gd name="connsiteX267" fmla="*/ 10447903 w 12205236"/>
              <a:gd name="connsiteY267" fmla="*/ 334765 h 1044430"/>
              <a:gd name="connsiteX268" fmla="*/ 10448464 w 12205236"/>
              <a:gd name="connsiteY268" fmla="*/ 261107 h 1044430"/>
              <a:gd name="connsiteX269" fmla="*/ 10446408 w 12205236"/>
              <a:gd name="connsiteY269" fmla="*/ 225774 h 1044430"/>
              <a:gd name="connsiteX270" fmla="*/ 10448464 w 12205236"/>
              <a:gd name="connsiteY270" fmla="*/ 215678 h 1044430"/>
              <a:gd name="connsiteX271" fmla="*/ 10453512 w 12205236"/>
              <a:gd name="connsiteY271" fmla="*/ 201096 h 1044430"/>
              <a:gd name="connsiteX272" fmla="*/ 10442856 w 12205236"/>
              <a:gd name="connsiteY272" fmla="*/ 229139 h 1044430"/>
              <a:gd name="connsiteX273" fmla="*/ 10417991 w 12205236"/>
              <a:gd name="connsiteY273" fmla="*/ 307471 h 1044430"/>
              <a:gd name="connsiteX274" fmla="*/ 10413318 w 12205236"/>
              <a:gd name="connsiteY274" fmla="*/ 312331 h 1044430"/>
              <a:gd name="connsiteX275" fmla="*/ 10410513 w 12205236"/>
              <a:gd name="connsiteY275" fmla="*/ 310649 h 1044430"/>
              <a:gd name="connsiteX276" fmla="*/ 10388266 w 12205236"/>
              <a:gd name="connsiteY276" fmla="*/ 406929 h 1044430"/>
              <a:gd name="connsiteX277" fmla="*/ 10366767 w 12205236"/>
              <a:gd name="connsiteY277" fmla="*/ 418706 h 1044430"/>
              <a:gd name="connsiteX278" fmla="*/ 10364337 w 12205236"/>
              <a:gd name="connsiteY278" fmla="*/ 417398 h 1044430"/>
              <a:gd name="connsiteX279" fmla="*/ 10363963 w 12205236"/>
              <a:gd name="connsiteY279" fmla="*/ 416650 h 1044430"/>
              <a:gd name="connsiteX280" fmla="*/ 10365458 w 12205236"/>
              <a:gd name="connsiteY280" fmla="*/ 415528 h 1044430"/>
              <a:gd name="connsiteX281" fmla="*/ 10368263 w 12205236"/>
              <a:gd name="connsiteY281" fmla="*/ 397768 h 1044430"/>
              <a:gd name="connsiteX282" fmla="*/ 10360784 w 12205236"/>
              <a:gd name="connsiteY282" fmla="*/ 413472 h 1044430"/>
              <a:gd name="connsiteX283" fmla="*/ 10362841 w 12205236"/>
              <a:gd name="connsiteY283" fmla="*/ 393468 h 1044430"/>
              <a:gd name="connsiteX284" fmla="*/ 10356298 w 12205236"/>
              <a:gd name="connsiteY284" fmla="*/ 413659 h 1044430"/>
              <a:gd name="connsiteX285" fmla="*/ 10355737 w 12205236"/>
              <a:gd name="connsiteY285" fmla="*/ 411041 h 1044430"/>
              <a:gd name="connsiteX286" fmla="*/ 10356671 w 12205236"/>
              <a:gd name="connsiteY286" fmla="*/ 393468 h 1044430"/>
              <a:gd name="connsiteX287" fmla="*/ 10355176 w 12205236"/>
              <a:gd name="connsiteY287" fmla="*/ 360004 h 1044430"/>
              <a:gd name="connsiteX288" fmla="*/ 10369010 w 12205236"/>
              <a:gd name="connsiteY288" fmla="*/ 311023 h 1044430"/>
              <a:gd name="connsiteX289" fmla="*/ 10397053 w 12205236"/>
              <a:gd name="connsiteY289" fmla="*/ 275129 h 1044430"/>
              <a:gd name="connsiteX290" fmla="*/ 10414252 w 12205236"/>
              <a:gd name="connsiteY290" fmla="*/ 237925 h 1044430"/>
              <a:gd name="connsiteX291" fmla="*/ 10429582 w 12205236"/>
              <a:gd name="connsiteY291" fmla="*/ 193244 h 1044430"/>
              <a:gd name="connsiteX292" fmla="*/ 10435751 w 12205236"/>
              <a:gd name="connsiteY292" fmla="*/ 178849 h 1044430"/>
              <a:gd name="connsiteX293" fmla="*/ 10450521 w 12205236"/>
              <a:gd name="connsiteY293" fmla="*/ 160902 h 1044430"/>
              <a:gd name="connsiteX294" fmla="*/ 10481368 w 12205236"/>
              <a:gd name="connsiteY294" fmla="*/ 133233 h 1044430"/>
              <a:gd name="connsiteX295" fmla="*/ 10489406 w 12205236"/>
              <a:gd name="connsiteY295" fmla="*/ 118277 h 1044430"/>
              <a:gd name="connsiteX296" fmla="*/ 10506232 w 12205236"/>
              <a:gd name="connsiteY296" fmla="*/ 95282 h 1044430"/>
              <a:gd name="connsiteX297" fmla="*/ 10529227 w 12205236"/>
              <a:gd name="connsiteY297" fmla="*/ 93039 h 1044430"/>
              <a:gd name="connsiteX298" fmla="*/ 10577460 w 12205236"/>
              <a:gd name="connsiteY298" fmla="*/ 80139 h 1044430"/>
              <a:gd name="connsiteX299" fmla="*/ 10582321 w 12205236"/>
              <a:gd name="connsiteY299" fmla="*/ 68361 h 1044430"/>
              <a:gd name="connsiteX300" fmla="*/ 10581947 w 12205236"/>
              <a:gd name="connsiteY300" fmla="*/ 62005 h 1044430"/>
              <a:gd name="connsiteX301" fmla="*/ 10581572 w 12205236"/>
              <a:gd name="connsiteY301" fmla="*/ 47984 h 1044430"/>
              <a:gd name="connsiteX302" fmla="*/ 10576899 w 12205236"/>
              <a:gd name="connsiteY302" fmla="*/ 34336 h 1044430"/>
              <a:gd name="connsiteX303" fmla="*/ 10572599 w 12205236"/>
              <a:gd name="connsiteY303" fmla="*/ 17137 h 1044430"/>
              <a:gd name="connsiteX304" fmla="*/ 10579329 w 12205236"/>
              <a:gd name="connsiteY304" fmla="*/ 1246 h 1044430"/>
              <a:gd name="connsiteX305" fmla="*/ 10594846 w 12205236"/>
              <a:gd name="connsiteY305" fmla="*/ 6107 h 1044430"/>
              <a:gd name="connsiteX306" fmla="*/ 10632984 w 12205236"/>
              <a:gd name="connsiteY306" fmla="*/ 23867 h 1044430"/>
              <a:gd name="connsiteX307" fmla="*/ 10701595 w 12205236"/>
              <a:gd name="connsiteY307" fmla="*/ 30971 h 1044430"/>
              <a:gd name="connsiteX308" fmla="*/ 10770392 w 12205236"/>
              <a:gd name="connsiteY308" fmla="*/ 33215 h 1044430"/>
              <a:gd name="connsiteX309" fmla="*/ 10898080 w 12205236"/>
              <a:gd name="connsiteY309" fmla="*/ 20689 h 1044430"/>
              <a:gd name="connsiteX310" fmla="*/ 10923878 w 12205236"/>
              <a:gd name="connsiteY310" fmla="*/ 5172 h 1044430"/>
              <a:gd name="connsiteX311" fmla="*/ 10931520 w 12205236"/>
              <a:gd name="connsiteY311"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9180217 w 12205236"/>
              <a:gd name="connsiteY255" fmla="*/ 908775 h 1044430"/>
              <a:gd name="connsiteX256" fmla="*/ 0 w 12205236"/>
              <a:gd name="connsiteY256" fmla="*/ 908775 h 1044430"/>
              <a:gd name="connsiteX257" fmla="*/ 0 w 12205236"/>
              <a:gd name="connsiteY257" fmla="*/ 732929 h 1044430"/>
              <a:gd name="connsiteX258" fmla="*/ 10184483 w 12205236"/>
              <a:gd name="connsiteY258" fmla="*/ 732929 h 1044430"/>
              <a:gd name="connsiteX259" fmla="*/ 10336481 w 12205236"/>
              <a:gd name="connsiteY259" fmla="*/ 714462 h 1044430"/>
              <a:gd name="connsiteX260" fmla="*/ 10349568 w 12205236"/>
              <a:gd name="connsiteY260" fmla="*/ 713901 h 1044430"/>
              <a:gd name="connsiteX261" fmla="*/ 10356111 w 12205236"/>
              <a:gd name="connsiteY261" fmla="*/ 709414 h 1044430"/>
              <a:gd name="connsiteX262" fmla="*/ 10354615 w 12205236"/>
              <a:gd name="connsiteY262" fmla="*/ 679128 h 1044430"/>
              <a:gd name="connsiteX263" fmla="*/ 10358167 w 12205236"/>
              <a:gd name="connsiteY263" fmla="*/ 520594 h 1044430"/>
              <a:gd name="connsiteX264" fmla="*/ 10372188 w 12205236"/>
              <a:gd name="connsiteY264" fmla="*/ 482269 h 1044430"/>
              <a:gd name="connsiteX265" fmla="*/ 10396679 w 12205236"/>
              <a:gd name="connsiteY265" fmla="*/ 451984 h 1044430"/>
              <a:gd name="connsiteX266" fmla="*/ 10447903 w 12205236"/>
              <a:gd name="connsiteY266" fmla="*/ 334765 h 1044430"/>
              <a:gd name="connsiteX267" fmla="*/ 10448464 w 12205236"/>
              <a:gd name="connsiteY267" fmla="*/ 261107 h 1044430"/>
              <a:gd name="connsiteX268" fmla="*/ 10446408 w 12205236"/>
              <a:gd name="connsiteY268" fmla="*/ 225774 h 1044430"/>
              <a:gd name="connsiteX269" fmla="*/ 10448464 w 12205236"/>
              <a:gd name="connsiteY269" fmla="*/ 215678 h 1044430"/>
              <a:gd name="connsiteX270" fmla="*/ 10453512 w 12205236"/>
              <a:gd name="connsiteY270" fmla="*/ 201096 h 1044430"/>
              <a:gd name="connsiteX271" fmla="*/ 10442856 w 12205236"/>
              <a:gd name="connsiteY271" fmla="*/ 229139 h 1044430"/>
              <a:gd name="connsiteX272" fmla="*/ 10417991 w 12205236"/>
              <a:gd name="connsiteY272" fmla="*/ 307471 h 1044430"/>
              <a:gd name="connsiteX273" fmla="*/ 10413318 w 12205236"/>
              <a:gd name="connsiteY273" fmla="*/ 312331 h 1044430"/>
              <a:gd name="connsiteX274" fmla="*/ 10410513 w 12205236"/>
              <a:gd name="connsiteY274" fmla="*/ 310649 h 1044430"/>
              <a:gd name="connsiteX275" fmla="*/ 10388266 w 12205236"/>
              <a:gd name="connsiteY275" fmla="*/ 406929 h 1044430"/>
              <a:gd name="connsiteX276" fmla="*/ 10366767 w 12205236"/>
              <a:gd name="connsiteY276" fmla="*/ 418706 h 1044430"/>
              <a:gd name="connsiteX277" fmla="*/ 10364337 w 12205236"/>
              <a:gd name="connsiteY277" fmla="*/ 417398 h 1044430"/>
              <a:gd name="connsiteX278" fmla="*/ 10363963 w 12205236"/>
              <a:gd name="connsiteY278" fmla="*/ 416650 h 1044430"/>
              <a:gd name="connsiteX279" fmla="*/ 10365458 w 12205236"/>
              <a:gd name="connsiteY279" fmla="*/ 415528 h 1044430"/>
              <a:gd name="connsiteX280" fmla="*/ 10368263 w 12205236"/>
              <a:gd name="connsiteY280" fmla="*/ 397768 h 1044430"/>
              <a:gd name="connsiteX281" fmla="*/ 10360784 w 12205236"/>
              <a:gd name="connsiteY281" fmla="*/ 413472 h 1044430"/>
              <a:gd name="connsiteX282" fmla="*/ 10362841 w 12205236"/>
              <a:gd name="connsiteY282" fmla="*/ 393468 h 1044430"/>
              <a:gd name="connsiteX283" fmla="*/ 10356298 w 12205236"/>
              <a:gd name="connsiteY283" fmla="*/ 413659 h 1044430"/>
              <a:gd name="connsiteX284" fmla="*/ 10355737 w 12205236"/>
              <a:gd name="connsiteY284" fmla="*/ 411041 h 1044430"/>
              <a:gd name="connsiteX285" fmla="*/ 10356671 w 12205236"/>
              <a:gd name="connsiteY285" fmla="*/ 393468 h 1044430"/>
              <a:gd name="connsiteX286" fmla="*/ 10355176 w 12205236"/>
              <a:gd name="connsiteY286" fmla="*/ 360004 h 1044430"/>
              <a:gd name="connsiteX287" fmla="*/ 10369010 w 12205236"/>
              <a:gd name="connsiteY287" fmla="*/ 311023 h 1044430"/>
              <a:gd name="connsiteX288" fmla="*/ 10397053 w 12205236"/>
              <a:gd name="connsiteY288" fmla="*/ 275129 h 1044430"/>
              <a:gd name="connsiteX289" fmla="*/ 10414252 w 12205236"/>
              <a:gd name="connsiteY289" fmla="*/ 237925 h 1044430"/>
              <a:gd name="connsiteX290" fmla="*/ 10429582 w 12205236"/>
              <a:gd name="connsiteY290" fmla="*/ 193244 h 1044430"/>
              <a:gd name="connsiteX291" fmla="*/ 10435751 w 12205236"/>
              <a:gd name="connsiteY291" fmla="*/ 178849 h 1044430"/>
              <a:gd name="connsiteX292" fmla="*/ 10450521 w 12205236"/>
              <a:gd name="connsiteY292" fmla="*/ 160902 h 1044430"/>
              <a:gd name="connsiteX293" fmla="*/ 10481368 w 12205236"/>
              <a:gd name="connsiteY293" fmla="*/ 133233 h 1044430"/>
              <a:gd name="connsiteX294" fmla="*/ 10489406 w 12205236"/>
              <a:gd name="connsiteY294" fmla="*/ 118277 h 1044430"/>
              <a:gd name="connsiteX295" fmla="*/ 10506232 w 12205236"/>
              <a:gd name="connsiteY295" fmla="*/ 95282 h 1044430"/>
              <a:gd name="connsiteX296" fmla="*/ 10529227 w 12205236"/>
              <a:gd name="connsiteY296" fmla="*/ 93039 h 1044430"/>
              <a:gd name="connsiteX297" fmla="*/ 10577460 w 12205236"/>
              <a:gd name="connsiteY297" fmla="*/ 80139 h 1044430"/>
              <a:gd name="connsiteX298" fmla="*/ 10582321 w 12205236"/>
              <a:gd name="connsiteY298" fmla="*/ 68361 h 1044430"/>
              <a:gd name="connsiteX299" fmla="*/ 10581947 w 12205236"/>
              <a:gd name="connsiteY299" fmla="*/ 62005 h 1044430"/>
              <a:gd name="connsiteX300" fmla="*/ 10581572 w 12205236"/>
              <a:gd name="connsiteY300" fmla="*/ 47984 h 1044430"/>
              <a:gd name="connsiteX301" fmla="*/ 10576899 w 12205236"/>
              <a:gd name="connsiteY301" fmla="*/ 34336 h 1044430"/>
              <a:gd name="connsiteX302" fmla="*/ 10572599 w 12205236"/>
              <a:gd name="connsiteY302" fmla="*/ 17137 h 1044430"/>
              <a:gd name="connsiteX303" fmla="*/ 10579329 w 12205236"/>
              <a:gd name="connsiteY303" fmla="*/ 1246 h 1044430"/>
              <a:gd name="connsiteX304" fmla="*/ 10594846 w 12205236"/>
              <a:gd name="connsiteY304" fmla="*/ 6107 h 1044430"/>
              <a:gd name="connsiteX305" fmla="*/ 10632984 w 12205236"/>
              <a:gd name="connsiteY305" fmla="*/ 23867 h 1044430"/>
              <a:gd name="connsiteX306" fmla="*/ 10701595 w 12205236"/>
              <a:gd name="connsiteY306" fmla="*/ 30971 h 1044430"/>
              <a:gd name="connsiteX307" fmla="*/ 10770392 w 12205236"/>
              <a:gd name="connsiteY307" fmla="*/ 33215 h 1044430"/>
              <a:gd name="connsiteX308" fmla="*/ 10898080 w 12205236"/>
              <a:gd name="connsiteY308" fmla="*/ 20689 h 1044430"/>
              <a:gd name="connsiteX309" fmla="*/ 10923878 w 12205236"/>
              <a:gd name="connsiteY309" fmla="*/ 5172 h 1044430"/>
              <a:gd name="connsiteX310" fmla="*/ 10931520 w 12205236"/>
              <a:gd name="connsiteY310"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0 w 12205236"/>
              <a:gd name="connsiteY255" fmla="*/ 908775 h 1044430"/>
              <a:gd name="connsiteX256" fmla="*/ 0 w 12205236"/>
              <a:gd name="connsiteY256" fmla="*/ 732929 h 1044430"/>
              <a:gd name="connsiteX257" fmla="*/ 10184483 w 12205236"/>
              <a:gd name="connsiteY257" fmla="*/ 732929 h 1044430"/>
              <a:gd name="connsiteX258" fmla="*/ 10336481 w 12205236"/>
              <a:gd name="connsiteY258" fmla="*/ 714462 h 1044430"/>
              <a:gd name="connsiteX259" fmla="*/ 10349568 w 12205236"/>
              <a:gd name="connsiteY259" fmla="*/ 713901 h 1044430"/>
              <a:gd name="connsiteX260" fmla="*/ 10356111 w 12205236"/>
              <a:gd name="connsiteY260" fmla="*/ 709414 h 1044430"/>
              <a:gd name="connsiteX261" fmla="*/ 10354615 w 12205236"/>
              <a:gd name="connsiteY261" fmla="*/ 679128 h 1044430"/>
              <a:gd name="connsiteX262" fmla="*/ 10358167 w 12205236"/>
              <a:gd name="connsiteY262" fmla="*/ 520594 h 1044430"/>
              <a:gd name="connsiteX263" fmla="*/ 10372188 w 12205236"/>
              <a:gd name="connsiteY263" fmla="*/ 482269 h 1044430"/>
              <a:gd name="connsiteX264" fmla="*/ 10396679 w 12205236"/>
              <a:gd name="connsiteY264" fmla="*/ 451984 h 1044430"/>
              <a:gd name="connsiteX265" fmla="*/ 10447903 w 12205236"/>
              <a:gd name="connsiteY265" fmla="*/ 334765 h 1044430"/>
              <a:gd name="connsiteX266" fmla="*/ 10448464 w 12205236"/>
              <a:gd name="connsiteY266" fmla="*/ 261107 h 1044430"/>
              <a:gd name="connsiteX267" fmla="*/ 10446408 w 12205236"/>
              <a:gd name="connsiteY267" fmla="*/ 225774 h 1044430"/>
              <a:gd name="connsiteX268" fmla="*/ 10448464 w 12205236"/>
              <a:gd name="connsiteY268" fmla="*/ 215678 h 1044430"/>
              <a:gd name="connsiteX269" fmla="*/ 10453512 w 12205236"/>
              <a:gd name="connsiteY269" fmla="*/ 201096 h 1044430"/>
              <a:gd name="connsiteX270" fmla="*/ 10442856 w 12205236"/>
              <a:gd name="connsiteY270" fmla="*/ 229139 h 1044430"/>
              <a:gd name="connsiteX271" fmla="*/ 10417991 w 12205236"/>
              <a:gd name="connsiteY271" fmla="*/ 307471 h 1044430"/>
              <a:gd name="connsiteX272" fmla="*/ 10413318 w 12205236"/>
              <a:gd name="connsiteY272" fmla="*/ 312331 h 1044430"/>
              <a:gd name="connsiteX273" fmla="*/ 10410513 w 12205236"/>
              <a:gd name="connsiteY273" fmla="*/ 310649 h 1044430"/>
              <a:gd name="connsiteX274" fmla="*/ 10388266 w 12205236"/>
              <a:gd name="connsiteY274" fmla="*/ 406929 h 1044430"/>
              <a:gd name="connsiteX275" fmla="*/ 10366767 w 12205236"/>
              <a:gd name="connsiteY275" fmla="*/ 418706 h 1044430"/>
              <a:gd name="connsiteX276" fmla="*/ 10364337 w 12205236"/>
              <a:gd name="connsiteY276" fmla="*/ 417398 h 1044430"/>
              <a:gd name="connsiteX277" fmla="*/ 10363963 w 12205236"/>
              <a:gd name="connsiteY277" fmla="*/ 416650 h 1044430"/>
              <a:gd name="connsiteX278" fmla="*/ 10365458 w 12205236"/>
              <a:gd name="connsiteY278" fmla="*/ 415528 h 1044430"/>
              <a:gd name="connsiteX279" fmla="*/ 10368263 w 12205236"/>
              <a:gd name="connsiteY279" fmla="*/ 397768 h 1044430"/>
              <a:gd name="connsiteX280" fmla="*/ 10360784 w 12205236"/>
              <a:gd name="connsiteY280" fmla="*/ 413472 h 1044430"/>
              <a:gd name="connsiteX281" fmla="*/ 10362841 w 12205236"/>
              <a:gd name="connsiteY281" fmla="*/ 393468 h 1044430"/>
              <a:gd name="connsiteX282" fmla="*/ 10356298 w 12205236"/>
              <a:gd name="connsiteY282" fmla="*/ 413659 h 1044430"/>
              <a:gd name="connsiteX283" fmla="*/ 10355737 w 12205236"/>
              <a:gd name="connsiteY283" fmla="*/ 411041 h 1044430"/>
              <a:gd name="connsiteX284" fmla="*/ 10356671 w 12205236"/>
              <a:gd name="connsiteY284" fmla="*/ 393468 h 1044430"/>
              <a:gd name="connsiteX285" fmla="*/ 10355176 w 12205236"/>
              <a:gd name="connsiteY285" fmla="*/ 360004 h 1044430"/>
              <a:gd name="connsiteX286" fmla="*/ 10369010 w 12205236"/>
              <a:gd name="connsiteY286" fmla="*/ 311023 h 1044430"/>
              <a:gd name="connsiteX287" fmla="*/ 10397053 w 12205236"/>
              <a:gd name="connsiteY287" fmla="*/ 275129 h 1044430"/>
              <a:gd name="connsiteX288" fmla="*/ 10414252 w 12205236"/>
              <a:gd name="connsiteY288" fmla="*/ 237925 h 1044430"/>
              <a:gd name="connsiteX289" fmla="*/ 10429582 w 12205236"/>
              <a:gd name="connsiteY289" fmla="*/ 193244 h 1044430"/>
              <a:gd name="connsiteX290" fmla="*/ 10435751 w 12205236"/>
              <a:gd name="connsiteY290" fmla="*/ 178849 h 1044430"/>
              <a:gd name="connsiteX291" fmla="*/ 10450521 w 12205236"/>
              <a:gd name="connsiteY291" fmla="*/ 160902 h 1044430"/>
              <a:gd name="connsiteX292" fmla="*/ 10481368 w 12205236"/>
              <a:gd name="connsiteY292" fmla="*/ 133233 h 1044430"/>
              <a:gd name="connsiteX293" fmla="*/ 10489406 w 12205236"/>
              <a:gd name="connsiteY293" fmla="*/ 118277 h 1044430"/>
              <a:gd name="connsiteX294" fmla="*/ 10506232 w 12205236"/>
              <a:gd name="connsiteY294" fmla="*/ 95282 h 1044430"/>
              <a:gd name="connsiteX295" fmla="*/ 10529227 w 12205236"/>
              <a:gd name="connsiteY295" fmla="*/ 93039 h 1044430"/>
              <a:gd name="connsiteX296" fmla="*/ 10577460 w 12205236"/>
              <a:gd name="connsiteY296" fmla="*/ 80139 h 1044430"/>
              <a:gd name="connsiteX297" fmla="*/ 10582321 w 12205236"/>
              <a:gd name="connsiteY297" fmla="*/ 68361 h 1044430"/>
              <a:gd name="connsiteX298" fmla="*/ 10581947 w 12205236"/>
              <a:gd name="connsiteY298" fmla="*/ 62005 h 1044430"/>
              <a:gd name="connsiteX299" fmla="*/ 10581572 w 12205236"/>
              <a:gd name="connsiteY299" fmla="*/ 47984 h 1044430"/>
              <a:gd name="connsiteX300" fmla="*/ 10576899 w 12205236"/>
              <a:gd name="connsiteY300" fmla="*/ 34336 h 1044430"/>
              <a:gd name="connsiteX301" fmla="*/ 10572599 w 12205236"/>
              <a:gd name="connsiteY301" fmla="*/ 17137 h 1044430"/>
              <a:gd name="connsiteX302" fmla="*/ 10579329 w 12205236"/>
              <a:gd name="connsiteY302" fmla="*/ 1246 h 1044430"/>
              <a:gd name="connsiteX303" fmla="*/ 10594846 w 12205236"/>
              <a:gd name="connsiteY303" fmla="*/ 6107 h 1044430"/>
              <a:gd name="connsiteX304" fmla="*/ 10632984 w 12205236"/>
              <a:gd name="connsiteY304" fmla="*/ 23867 h 1044430"/>
              <a:gd name="connsiteX305" fmla="*/ 10701595 w 12205236"/>
              <a:gd name="connsiteY305" fmla="*/ 30971 h 1044430"/>
              <a:gd name="connsiteX306" fmla="*/ 10770392 w 12205236"/>
              <a:gd name="connsiteY306" fmla="*/ 33215 h 1044430"/>
              <a:gd name="connsiteX307" fmla="*/ 10898080 w 12205236"/>
              <a:gd name="connsiteY307" fmla="*/ 20689 h 1044430"/>
              <a:gd name="connsiteX308" fmla="*/ 10923878 w 12205236"/>
              <a:gd name="connsiteY308" fmla="*/ 5172 h 1044430"/>
              <a:gd name="connsiteX309" fmla="*/ 10931520 w 12205236"/>
              <a:gd name="connsiteY309"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0 w 12205236"/>
              <a:gd name="connsiteY254" fmla="*/ 908775 h 1044430"/>
              <a:gd name="connsiteX255" fmla="*/ 0 w 12205236"/>
              <a:gd name="connsiteY255" fmla="*/ 732929 h 1044430"/>
              <a:gd name="connsiteX256" fmla="*/ 10184483 w 12205236"/>
              <a:gd name="connsiteY256" fmla="*/ 732929 h 1044430"/>
              <a:gd name="connsiteX257" fmla="*/ 10336481 w 12205236"/>
              <a:gd name="connsiteY257" fmla="*/ 714462 h 1044430"/>
              <a:gd name="connsiteX258" fmla="*/ 10349568 w 12205236"/>
              <a:gd name="connsiteY258" fmla="*/ 713901 h 1044430"/>
              <a:gd name="connsiteX259" fmla="*/ 10356111 w 12205236"/>
              <a:gd name="connsiteY259" fmla="*/ 709414 h 1044430"/>
              <a:gd name="connsiteX260" fmla="*/ 10354615 w 12205236"/>
              <a:gd name="connsiteY260" fmla="*/ 679128 h 1044430"/>
              <a:gd name="connsiteX261" fmla="*/ 10358167 w 12205236"/>
              <a:gd name="connsiteY261" fmla="*/ 520594 h 1044430"/>
              <a:gd name="connsiteX262" fmla="*/ 10372188 w 12205236"/>
              <a:gd name="connsiteY262" fmla="*/ 482269 h 1044430"/>
              <a:gd name="connsiteX263" fmla="*/ 10396679 w 12205236"/>
              <a:gd name="connsiteY263" fmla="*/ 451984 h 1044430"/>
              <a:gd name="connsiteX264" fmla="*/ 10447903 w 12205236"/>
              <a:gd name="connsiteY264" fmla="*/ 334765 h 1044430"/>
              <a:gd name="connsiteX265" fmla="*/ 10448464 w 12205236"/>
              <a:gd name="connsiteY265" fmla="*/ 261107 h 1044430"/>
              <a:gd name="connsiteX266" fmla="*/ 10446408 w 12205236"/>
              <a:gd name="connsiteY266" fmla="*/ 225774 h 1044430"/>
              <a:gd name="connsiteX267" fmla="*/ 10448464 w 12205236"/>
              <a:gd name="connsiteY267" fmla="*/ 215678 h 1044430"/>
              <a:gd name="connsiteX268" fmla="*/ 10453512 w 12205236"/>
              <a:gd name="connsiteY268" fmla="*/ 201096 h 1044430"/>
              <a:gd name="connsiteX269" fmla="*/ 10442856 w 12205236"/>
              <a:gd name="connsiteY269" fmla="*/ 229139 h 1044430"/>
              <a:gd name="connsiteX270" fmla="*/ 10417991 w 12205236"/>
              <a:gd name="connsiteY270" fmla="*/ 307471 h 1044430"/>
              <a:gd name="connsiteX271" fmla="*/ 10413318 w 12205236"/>
              <a:gd name="connsiteY271" fmla="*/ 312331 h 1044430"/>
              <a:gd name="connsiteX272" fmla="*/ 10410513 w 12205236"/>
              <a:gd name="connsiteY272" fmla="*/ 310649 h 1044430"/>
              <a:gd name="connsiteX273" fmla="*/ 10388266 w 12205236"/>
              <a:gd name="connsiteY273" fmla="*/ 406929 h 1044430"/>
              <a:gd name="connsiteX274" fmla="*/ 10366767 w 12205236"/>
              <a:gd name="connsiteY274" fmla="*/ 418706 h 1044430"/>
              <a:gd name="connsiteX275" fmla="*/ 10364337 w 12205236"/>
              <a:gd name="connsiteY275" fmla="*/ 417398 h 1044430"/>
              <a:gd name="connsiteX276" fmla="*/ 10363963 w 12205236"/>
              <a:gd name="connsiteY276" fmla="*/ 416650 h 1044430"/>
              <a:gd name="connsiteX277" fmla="*/ 10365458 w 12205236"/>
              <a:gd name="connsiteY277" fmla="*/ 415528 h 1044430"/>
              <a:gd name="connsiteX278" fmla="*/ 10368263 w 12205236"/>
              <a:gd name="connsiteY278" fmla="*/ 397768 h 1044430"/>
              <a:gd name="connsiteX279" fmla="*/ 10360784 w 12205236"/>
              <a:gd name="connsiteY279" fmla="*/ 413472 h 1044430"/>
              <a:gd name="connsiteX280" fmla="*/ 10362841 w 12205236"/>
              <a:gd name="connsiteY280" fmla="*/ 393468 h 1044430"/>
              <a:gd name="connsiteX281" fmla="*/ 10356298 w 12205236"/>
              <a:gd name="connsiteY281" fmla="*/ 413659 h 1044430"/>
              <a:gd name="connsiteX282" fmla="*/ 10355737 w 12205236"/>
              <a:gd name="connsiteY282" fmla="*/ 411041 h 1044430"/>
              <a:gd name="connsiteX283" fmla="*/ 10356671 w 12205236"/>
              <a:gd name="connsiteY283" fmla="*/ 393468 h 1044430"/>
              <a:gd name="connsiteX284" fmla="*/ 10355176 w 12205236"/>
              <a:gd name="connsiteY284" fmla="*/ 360004 h 1044430"/>
              <a:gd name="connsiteX285" fmla="*/ 10369010 w 12205236"/>
              <a:gd name="connsiteY285" fmla="*/ 311023 h 1044430"/>
              <a:gd name="connsiteX286" fmla="*/ 10397053 w 12205236"/>
              <a:gd name="connsiteY286" fmla="*/ 275129 h 1044430"/>
              <a:gd name="connsiteX287" fmla="*/ 10414252 w 12205236"/>
              <a:gd name="connsiteY287" fmla="*/ 237925 h 1044430"/>
              <a:gd name="connsiteX288" fmla="*/ 10429582 w 12205236"/>
              <a:gd name="connsiteY288" fmla="*/ 193244 h 1044430"/>
              <a:gd name="connsiteX289" fmla="*/ 10435751 w 12205236"/>
              <a:gd name="connsiteY289" fmla="*/ 178849 h 1044430"/>
              <a:gd name="connsiteX290" fmla="*/ 10450521 w 12205236"/>
              <a:gd name="connsiteY290" fmla="*/ 160902 h 1044430"/>
              <a:gd name="connsiteX291" fmla="*/ 10481368 w 12205236"/>
              <a:gd name="connsiteY291" fmla="*/ 133233 h 1044430"/>
              <a:gd name="connsiteX292" fmla="*/ 10489406 w 12205236"/>
              <a:gd name="connsiteY292" fmla="*/ 118277 h 1044430"/>
              <a:gd name="connsiteX293" fmla="*/ 10506232 w 12205236"/>
              <a:gd name="connsiteY293" fmla="*/ 95282 h 1044430"/>
              <a:gd name="connsiteX294" fmla="*/ 10529227 w 12205236"/>
              <a:gd name="connsiteY294" fmla="*/ 93039 h 1044430"/>
              <a:gd name="connsiteX295" fmla="*/ 10577460 w 12205236"/>
              <a:gd name="connsiteY295" fmla="*/ 80139 h 1044430"/>
              <a:gd name="connsiteX296" fmla="*/ 10582321 w 12205236"/>
              <a:gd name="connsiteY296" fmla="*/ 68361 h 1044430"/>
              <a:gd name="connsiteX297" fmla="*/ 10581947 w 12205236"/>
              <a:gd name="connsiteY297" fmla="*/ 62005 h 1044430"/>
              <a:gd name="connsiteX298" fmla="*/ 10581572 w 12205236"/>
              <a:gd name="connsiteY298" fmla="*/ 47984 h 1044430"/>
              <a:gd name="connsiteX299" fmla="*/ 10576899 w 12205236"/>
              <a:gd name="connsiteY299" fmla="*/ 34336 h 1044430"/>
              <a:gd name="connsiteX300" fmla="*/ 10572599 w 12205236"/>
              <a:gd name="connsiteY300" fmla="*/ 17137 h 1044430"/>
              <a:gd name="connsiteX301" fmla="*/ 10579329 w 12205236"/>
              <a:gd name="connsiteY301" fmla="*/ 1246 h 1044430"/>
              <a:gd name="connsiteX302" fmla="*/ 10594846 w 12205236"/>
              <a:gd name="connsiteY302" fmla="*/ 6107 h 1044430"/>
              <a:gd name="connsiteX303" fmla="*/ 10632984 w 12205236"/>
              <a:gd name="connsiteY303" fmla="*/ 23867 h 1044430"/>
              <a:gd name="connsiteX304" fmla="*/ 10701595 w 12205236"/>
              <a:gd name="connsiteY304" fmla="*/ 30971 h 1044430"/>
              <a:gd name="connsiteX305" fmla="*/ 10770392 w 12205236"/>
              <a:gd name="connsiteY305" fmla="*/ 33215 h 1044430"/>
              <a:gd name="connsiteX306" fmla="*/ 10898080 w 12205236"/>
              <a:gd name="connsiteY306" fmla="*/ 20689 h 1044430"/>
              <a:gd name="connsiteX307" fmla="*/ 10923878 w 12205236"/>
              <a:gd name="connsiteY307" fmla="*/ 5172 h 1044430"/>
              <a:gd name="connsiteX308" fmla="*/ 10931520 w 12205236"/>
              <a:gd name="connsiteY308" fmla="*/ 265 h 1044430"/>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10934909 w 12292893"/>
              <a:gd name="connsiteY253" fmla="*/ 1005332 h 1046071"/>
              <a:gd name="connsiteX254" fmla="*/ 0 w 12292893"/>
              <a:gd name="connsiteY254" fmla="*/ 908775 h 1046071"/>
              <a:gd name="connsiteX255" fmla="*/ 0 w 12292893"/>
              <a:gd name="connsiteY255" fmla="*/ 732929 h 1046071"/>
              <a:gd name="connsiteX256" fmla="*/ 10184483 w 12292893"/>
              <a:gd name="connsiteY256" fmla="*/ 732929 h 1046071"/>
              <a:gd name="connsiteX257" fmla="*/ 10336481 w 12292893"/>
              <a:gd name="connsiteY257" fmla="*/ 714462 h 1046071"/>
              <a:gd name="connsiteX258" fmla="*/ 10349568 w 12292893"/>
              <a:gd name="connsiteY258" fmla="*/ 713901 h 1046071"/>
              <a:gd name="connsiteX259" fmla="*/ 10356111 w 12292893"/>
              <a:gd name="connsiteY259" fmla="*/ 709414 h 1046071"/>
              <a:gd name="connsiteX260" fmla="*/ 10354615 w 12292893"/>
              <a:gd name="connsiteY260" fmla="*/ 679128 h 1046071"/>
              <a:gd name="connsiteX261" fmla="*/ 10358167 w 12292893"/>
              <a:gd name="connsiteY261" fmla="*/ 520594 h 1046071"/>
              <a:gd name="connsiteX262" fmla="*/ 10372188 w 12292893"/>
              <a:gd name="connsiteY262" fmla="*/ 482269 h 1046071"/>
              <a:gd name="connsiteX263" fmla="*/ 10396679 w 12292893"/>
              <a:gd name="connsiteY263" fmla="*/ 451984 h 1046071"/>
              <a:gd name="connsiteX264" fmla="*/ 10447903 w 12292893"/>
              <a:gd name="connsiteY264" fmla="*/ 334765 h 1046071"/>
              <a:gd name="connsiteX265" fmla="*/ 10448464 w 12292893"/>
              <a:gd name="connsiteY265" fmla="*/ 261107 h 1046071"/>
              <a:gd name="connsiteX266" fmla="*/ 10446408 w 12292893"/>
              <a:gd name="connsiteY266" fmla="*/ 225774 h 1046071"/>
              <a:gd name="connsiteX267" fmla="*/ 10448464 w 12292893"/>
              <a:gd name="connsiteY267" fmla="*/ 215678 h 1046071"/>
              <a:gd name="connsiteX268" fmla="*/ 10453512 w 12292893"/>
              <a:gd name="connsiteY268" fmla="*/ 201096 h 1046071"/>
              <a:gd name="connsiteX269" fmla="*/ 10442856 w 12292893"/>
              <a:gd name="connsiteY269" fmla="*/ 229139 h 1046071"/>
              <a:gd name="connsiteX270" fmla="*/ 10417991 w 12292893"/>
              <a:gd name="connsiteY270" fmla="*/ 307471 h 1046071"/>
              <a:gd name="connsiteX271" fmla="*/ 10413318 w 12292893"/>
              <a:gd name="connsiteY271" fmla="*/ 312331 h 1046071"/>
              <a:gd name="connsiteX272" fmla="*/ 10410513 w 12292893"/>
              <a:gd name="connsiteY272" fmla="*/ 310649 h 1046071"/>
              <a:gd name="connsiteX273" fmla="*/ 10388266 w 12292893"/>
              <a:gd name="connsiteY273" fmla="*/ 406929 h 1046071"/>
              <a:gd name="connsiteX274" fmla="*/ 10366767 w 12292893"/>
              <a:gd name="connsiteY274" fmla="*/ 418706 h 1046071"/>
              <a:gd name="connsiteX275" fmla="*/ 10364337 w 12292893"/>
              <a:gd name="connsiteY275" fmla="*/ 417398 h 1046071"/>
              <a:gd name="connsiteX276" fmla="*/ 10363963 w 12292893"/>
              <a:gd name="connsiteY276" fmla="*/ 416650 h 1046071"/>
              <a:gd name="connsiteX277" fmla="*/ 10365458 w 12292893"/>
              <a:gd name="connsiteY277" fmla="*/ 415528 h 1046071"/>
              <a:gd name="connsiteX278" fmla="*/ 10368263 w 12292893"/>
              <a:gd name="connsiteY278" fmla="*/ 397768 h 1046071"/>
              <a:gd name="connsiteX279" fmla="*/ 10360784 w 12292893"/>
              <a:gd name="connsiteY279" fmla="*/ 413472 h 1046071"/>
              <a:gd name="connsiteX280" fmla="*/ 10362841 w 12292893"/>
              <a:gd name="connsiteY280" fmla="*/ 393468 h 1046071"/>
              <a:gd name="connsiteX281" fmla="*/ 10356298 w 12292893"/>
              <a:gd name="connsiteY281" fmla="*/ 413659 h 1046071"/>
              <a:gd name="connsiteX282" fmla="*/ 10355737 w 12292893"/>
              <a:gd name="connsiteY282" fmla="*/ 411041 h 1046071"/>
              <a:gd name="connsiteX283" fmla="*/ 10356671 w 12292893"/>
              <a:gd name="connsiteY283" fmla="*/ 393468 h 1046071"/>
              <a:gd name="connsiteX284" fmla="*/ 10355176 w 12292893"/>
              <a:gd name="connsiteY284" fmla="*/ 360004 h 1046071"/>
              <a:gd name="connsiteX285" fmla="*/ 10369010 w 12292893"/>
              <a:gd name="connsiteY285" fmla="*/ 311023 h 1046071"/>
              <a:gd name="connsiteX286" fmla="*/ 10397053 w 12292893"/>
              <a:gd name="connsiteY286" fmla="*/ 275129 h 1046071"/>
              <a:gd name="connsiteX287" fmla="*/ 10414252 w 12292893"/>
              <a:gd name="connsiteY287" fmla="*/ 237925 h 1046071"/>
              <a:gd name="connsiteX288" fmla="*/ 10429582 w 12292893"/>
              <a:gd name="connsiteY288" fmla="*/ 193244 h 1046071"/>
              <a:gd name="connsiteX289" fmla="*/ 10435751 w 12292893"/>
              <a:gd name="connsiteY289" fmla="*/ 178849 h 1046071"/>
              <a:gd name="connsiteX290" fmla="*/ 10450521 w 12292893"/>
              <a:gd name="connsiteY290" fmla="*/ 160902 h 1046071"/>
              <a:gd name="connsiteX291" fmla="*/ 10481368 w 12292893"/>
              <a:gd name="connsiteY291" fmla="*/ 133233 h 1046071"/>
              <a:gd name="connsiteX292" fmla="*/ 10489406 w 12292893"/>
              <a:gd name="connsiteY292" fmla="*/ 118277 h 1046071"/>
              <a:gd name="connsiteX293" fmla="*/ 10506232 w 12292893"/>
              <a:gd name="connsiteY293" fmla="*/ 95282 h 1046071"/>
              <a:gd name="connsiteX294" fmla="*/ 10529227 w 12292893"/>
              <a:gd name="connsiteY294" fmla="*/ 93039 h 1046071"/>
              <a:gd name="connsiteX295" fmla="*/ 10577460 w 12292893"/>
              <a:gd name="connsiteY295" fmla="*/ 80139 h 1046071"/>
              <a:gd name="connsiteX296" fmla="*/ 10582321 w 12292893"/>
              <a:gd name="connsiteY296" fmla="*/ 68361 h 1046071"/>
              <a:gd name="connsiteX297" fmla="*/ 10581947 w 12292893"/>
              <a:gd name="connsiteY297" fmla="*/ 62005 h 1046071"/>
              <a:gd name="connsiteX298" fmla="*/ 10581572 w 12292893"/>
              <a:gd name="connsiteY298" fmla="*/ 47984 h 1046071"/>
              <a:gd name="connsiteX299" fmla="*/ 10576899 w 12292893"/>
              <a:gd name="connsiteY299" fmla="*/ 34336 h 1046071"/>
              <a:gd name="connsiteX300" fmla="*/ 10572599 w 12292893"/>
              <a:gd name="connsiteY300" fmla="*/ 17137 h 1046071"/>
              <a:gd name="connsiteX301" fmla="*/ 10579329 w 12292893"/>
              <a:gd name="connsiteY301" fmla="*/ 1246 h 1046071"/>
              <a:gd name="connsiteX302" fmla="*/ 10594846 w 12292893"/>
              <a:gd name="connsiteY302" fmla="*/ 6107 h 1046071"/>
              <a:gd name="connsiteX303" fmla="*/ 10632984 w 12292893"/>
              <a:gd name="connsiteY303" fmla="*/ 23867 h 1046071"/>
              <a:gd name="connsiteX304" fmla="*/ 10701595 w 12292893"/>
              <a:gd name="connsiteY304" fmla="*/ 30971 h 1046071"/>
              <a:gd name="connsiteX305" fmla="*/ 10770392 w 12292893"/>
              <a:gd name="connsiteY305" fmla="*/ 33215 h 1046071"/>
              <a:gd name="connsiteX306" fmla="*/ 10898080 w 12292893"/>
              <a:gd name="connsiteY306" fmla="*/ 20689 h 1046071"/>
              <a:gd name="connsiteX307" fmla="*/ 10923878 w 12292893"/>
              <a:gd name="connsiteY307" fmla="*/ 5172 h 1046071"/>
              <a:gd name="connsiteX308" fmla="*/ 10931520 w 12292893"/>
              <a:gd name="connsiteY308" fmla="*/ 265 h 1046071"/>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0 w 12292893"/>
              <a:gd name="connsiteY253" fmla="*/ 908775 h 1046071"/>
              <a:gd name="connsiteX254" fmla="*/ 0 w 12292893"/>
              <a:gd name="connsiteY254" fmla="*/ 732929 h 1046071"/>
              <a:gd name="connsiteX255" fmla="*/ 10184483 w 12292893"/>
              <a:gd name="connsiteY255" fmla="*/ 732929 h 1046071"/>
              <a:gd name="connsiteX256" fmla="*/ 10336481 w 12292893"/>
              <a:gd name="connsiteY256" fmla="*/ 714462 h 1046071"/>
              <a:gd name="connsiteX257" fmla="*/ 10349568 w 12292893"/>
              <a:gd name="connsiteY257" fmla="*/ 713901 h 1046071"/>
              <a:gd name="connsiteX258" fmla="*/ 10356111 w 12292893"/>
              <a:gd name="connsiteY258" fmla="*/ 709414 h 1046071"/>
              <a:gd name="connsiteX259" fmla="*/ 10354615 w 12292893"/>
              <a:gd name="connsiteY259" fmla="*/ 679128 h 1046071"/>
              <a:gd name="connsiteX260" fmla="*/ 10358167 w 12292893"/>
              <a:gd name="connsiteY260" fmla="*/ 520594 h 1046071"/>
              <a:gd name="connsiteX261" fmla="*/ 10372188 w 12292893"/>
              <a:gd name="connsiteY261" fmla="*/ 482269 h 1046071"/>
              <a:gd name="connsiteX262" fmla="*/ 10396679 w 12292893"/>
              <a:gd name="connsiteY262" fmla="*/ 451984 h 1046071"/>
              <a:gd name="connsiteX263" fmla="*/ 10447903 w 12292893"/>
              <a:gd name="connsiteY263" fmla="*/ 334765 h 1046071"/>
              <a:gd name="connsiteX264" fmla="*/ 10448464 w 12292893"/>
              <a:gd name="connsiteY264" fmla="*/ 261107 h 1046071"/>
              <a:gd name="connsiteX265" fmla="*/ 10446408 w 12292893"/>
              <a:gd name="connsiteY265" fmla="*/ 225774 h 1046071"/>
              <a:gd name="connsiteX266" fmla="*/ 10448464 w 12292893"/>
              <a:gd name="connsiteY266" fmla="*/ 215678 h 1046071"/>
              <a:gd name="connsiteX267" fmla="*/ 10453512 w 12292893"/>
              <a:gd name="connsiteY267" fmla="*/ 201096 h 1046071"/>
              <a:gd name="connsiteX268" fmla="*/ 10442856 w 12292893"/>
              <a:gd name="connsiteY268" fmla="*/ 229139 h 1046071"/>
              <a:gd name="connsiteX269" fmla="*/ 10417991 w 12292893"/>
              <a:gd name="connsiteY269" fmla="*/ 307471 h 1046071"/>
              <a:gd name="connsiteX270" fmla="*/ 10413318 w 12292893"/>
              <a:gd name="connsiteY270" fmla="*/ 312331 h 1046071"/>
              <a:gd name="connsiteX271" fmla="*/ 10410513 w 12292893"/>
              <a:gd name="connsiteY271" fmla="*/ 310649 h 1046071"/>
              <a:gd name="connsiteX272" fmla="*/ 10388266 w 12292893"/>
              <a:gd name="connsiteY272" fmla="*/ 406929 h 1046071"/>
              <a:gd name="connsiteX273" fmla="*/ 10366767 w 12292893"/>
              <a:gd name="connsiteY273" fmla="*/ 418706 h 1046071"/>
              <a:gd name="connsiteX274" fmla="*/ 10364337 w 12292893"/>
              <a:gd name="connsiteY274" fmla="*/ 417398 h 1046071"/>
              <a:gd name="connsiteX275" fmla="*/ 10363963 w 12292893"/>
              <a:gd name="connsiteY275" fmla="*/ 416650 h 1046071"/>
              <a:gd name="connsiteX276" fmla="*/ 10365458 w 12292893"/>
              <a:gd name="connsiteY276" fmla="*/ 415528 h 1046071"/>
              <a:gd name="connsiteX277" fmla="*/ 10368263 w 12292893"/>
              <a:gd name="connsiteY277" fmla="*/ 397768 h 1046071"/>
              <a:gd name="connsiteX278" fmla="*/ 10360784 w 12292893"/>
              <a:gd name="connsiteY278" fmla="*/ 413472 h 1046071"/>
              <a:gd name="connsiteX279" fmla="*/ 10362841 w 12292893"/>
              <a:gd name="connsiteY279" fmla="*/ 393468 h 1046071"/>
              <a:gd name="connsiteX280" fmla="*/ 10356298 w 12292893"/>
              <a:gd name="connsiteY280" fmla="*/ 413659 h 1046071"/>
              <a:gd name="connsiteX281" fmla="*/ 10355737 w 12292893"/>
              <a:gd name="connsiteY281" fmla="*/ 411041 h 1046071"/>
              <a:gd name="connsiteX282" fmla="*/ 10356671 w 12292893"/>
              <a:gd name="connsiteY282" fmla="*/ 393468 h 1046071"/>
              <a:gd name="connsiteX283" fmla="*/ 10355176 w 12292893"/>
              <a:gd name="connsiteY283" fmla="*/ 360004 h 1046071"/>
              <a:gd name="connsiteX284" fmla="*/ 10369010 w 12292893"/>
              <a:gd name="connsiteY284" fmla="*/ 311023 h 1046071"/>
              <a:gd name="connsiteX285" fmla="*/ 10397053 w 12292893"/>
              <a:gd name="connsiteY285" fmla="*/ 275129 h 1046071"/>
              <a:gd name="connsiteX286" fmla="*/ 10414252 w 12292893"/>
              <a:gd name="connsiteY286" fmla="*/ 237925 h 1046071"/>
              <a:gd name="connsiteX287" fmla="*/ 10429582 w 12292893"/>
              <a:gd name="connsiteY287" fmla="*/ 193244 h 1046071"/>
              <a:gd name="connsiteX288" fmla="*/ 10435751 w 12292893"/>
              <a:gd name="connsiteY288" fmla="*/ 178849 h 1046071"/>
              <a:gd name="connsiteX289" fmla="*/ 10450521 w 12292893"/>
              <a:gd name="connsiteY289" fmla="*/ 160902 h 1046071"/>
              <a:gd name="connsiteX290" fmla="*/ 10481368 w 12292893"/>
              <a:gd name="connsiteY290" fmla="*/ 133233 h 1046071"/>
              <a:gd name="connsiteX291" fmla="*/ 10489406 w 12292893"/>
              <a:gd name="connsiteY291" fmla="*/ 118277 h 1046071"/>
              <a:gd name="connsiteX292" fmla="*/ 10506232 w 12292893"/>
              <a:gd name="connsiteY292" fmla="*/ 95282 h 1046071"/>
              <a:gd name="connsiteX293" fmla="*/ 10529227 w 12292893"/>
              <a:gd name="connsiteY293" fmla="*/ 93039 h 1046071"/>
              <a:gd name="connsiteX294" fmla="*/ 10577460 w 12292893"/>
              <a:gd name="connsiteY294" fmla="*/ 80139 h 1046071"/>
              <a:gd name="connsiteX295" fmla="*/ 10582321 w 12292893"/>
              <a:gd name="connsiteY295" fmla="*/ 68361 h 1046071"/>
              <a:gd name="connsiteX296" fmla="*/ 10581947 w 12292893"/>
              <a:gd name="connsiteY296" fmla="*/ 62005 h 1046071"/>
              <a:gd name="connsiteX297" fmla="*/ 10581572 w 12292893"/>
              <a:gd name="connsiteY297" fmla="*/ 47984 h 1046071"/>
              <a:gd name="connsiteX298" fmla="*/ 10576899 w 12292893"/>
              <a:gd name="connsiteY298" fmla="*/ 34336 h 1046071"/>
              <a:gd name="connsiteX299" fmla="*/ 10572599 w 12292893"/>
              <a:gd name="connsiteY299" fmla="*/ 17137 h 1046071"/>
              <a:gd name="connsiteX300" fmla="*/ 10579329 w 12292893"/>
              <a:gd name="connsiteY300" fmla="*/ 1246 h 1046071"/>
              <a:gd name="connsiteX301" fmla="*/ 10594846 w 12292893"/>
              <a:gd name="connsiteY301" fmla="*/ 6107 h 1046071"/>
              <a:gd name="connsiteX302" fmla="*/ 10632984 w 12292893"/>
              <a:gd name="connsiteY302" fmla="*/ 23867 h 1046071"/>
              <a:gd name="connsiteX303" fmla="*/ 10701595 w 12292893"/>
              <a:gd name="connsiteY303" fmla="*/ 30971 h 1046071"/>
              <a:gd name="connsiteX304" fmla="*/ 10770392 w 12292893"/>
              <a:gd name="connsiteY304" fmla="*/ 33215 h 1046071"/>
              <a:gd name="connsiteX305" fmla="*/ 10898080 w 12292893"/>
              <a:gd name="connsiteY305" fmla="*/ 20689 h 1046071"/>
              <a:gd name="connsiteX306" fmla="*/ 10923878 w 12292893"/>
              <a:gd name="connsiteY306" fmla="*/ 5172 h 1046071"/>
              <a:gd name="connsiteX307" fmla="*/ 10931520 w 12292893"/>
              <a:gd name="connsiteY307" fmla="*/ 265 h 1046071"/>
              <a:gd name="connsiteX0" fmla="*/ 11634616 w 12205236"/>
              <a:gd name="connsiteY0" fmla="*/ 695510 h 1036765"/>
              <a:gd name="connsiteX1" fmla="*/ 11628681 w 12205236"/>
              <a:gd name="connsiteY1" fmla="*/ 699880 h 1036765"/>
              <a:gd name="connsiteX2" fmla="*/ 11627185 w 12205236"/>
              <a:gd name="connsiteY2" fmla="*/ 725492 h 1036765"/>
              <a:gd name="connsiteX3" fmla="*/ 11644384 w 12205236"/>
              <a:gd name="connsiteY3" fmla="*/ 729979 h 1036765"/>
              <a:gd name="connsiteX4" fmla="*/ 11651863 w 12205236"/>
              <a:gd name="connsiteY4" fmla="*/ 730913 h 1036765"/>
              <a:gd name="connsiteX5" fmla="*/ 11663080 w 12205236"/>
              <a:gd name="connsiteY5" fmla="*/ 719883 h 1036765"/>
              <a:gd name="connsiteX6" fmla="*/ 11662519 w 12205236"/>
              <a:gd name="connsiteY6" fmla="*/ 715209 h 1036765"/>
              <a:gd name="connsiteX7" fmla="*/ 11641954 w 12205236"/>
              <a:gd name="connsiteY7" fmla="*/ 696328 h 1036765"/>
              <a:gd name="connsiteX8" fmla="*/ 11634616 w 12205236"/>
              <a:gd name="connsiteY8" fmla="*/ 695510 h 1036765"/>
              <a:gd name="connsiteX9" fmla="*/ 11559135 w 12205236"/>
              <a:gd name="connsiteY9" fmla="*/ 473903 h 1036765"/>
              <a:gd name="connsiteX10" fmla="*/ 11555396 w 12205236"/>
              <a:gd name="connsiteY10" fmla="*/ 476100 h 1036765"/>
              <a:gd name="connsiteX11" fmla="*/ 11542684 w 12205236"/>
              <a:gd name="connsiteY11" fmla="*/ 481895 h 1036765"/>
              <a:gd name="connsiteX12" fmla="*/ 11525110 w 12205236"/>
              <a:gd name="connsiteY12" fmla="*/ 505078 h 1036765"/>
              <a:gd name="connsiteX13" fmla="*/ 11524736 w 12205236"/>
              <a:gd name="connsiteY13" fmla="*/ 515360 h 1036765"/>
              <a:gd name="connsiteX14" fmla="*/ 11519876 w 12205236"/>
              <a:gd name="connsiteY14" fmla="*/ 555928 h 1036765"/>
              <a:gd name="connsiteX15" fmla="*/ 11506976 w 12205236"/>
              <a:gd name="connsiteY15" fmla="*/ 603787 h 1036765"/>
              <a:gd name="connsiteX16" fmla="*/ 11503611 w 12205236"/>
              <a:gd name="connsiteY16" fmla="*/ 628652 h 1036765"/>
              <a:gd name="connsiteX17" fmla="*/ 11498190 w 12205236"/>
              <a:gd name="connsiteY17" fmla="*/ 677072 h 1036765"/>
              <a:gd name="connsiteX18" fmla="*/ 11491646 w 12205236"/>
              <a:gd name="connsiteY18" fmla="*/ 701375 h 1036765"/>
              <a:gd name="connsiteX19" fmla="*/ 11500246 w 12205236"/>
              <a:gd name="connsiteY19" fmla="*/ 714275 h 1036765"/>
              <a:gd name="connsiteX20" fmla="*/ 11579139 w 12205236"/>
              <a:gd name="connsiteY20" fmla="*/ 722314 h 1036765"/>
              <a:gd name="connsiteX21" fmla="*/ 11601573 w 12205236"/>
              <a:gd name="connsiteY21" fmla="*/ 701188 h 1036765"/>
              <a:gd name="connsiteX22" fmla="*/ 11592039 w 12205236"/>
              <a:gd name="connsiteY22" fmla="*/ 685298 h 1036765"/>
              <a:gd name="connsiteX23" fmla="*/ 11574652 w 12205236"/>
              <a:gd name="connsiteY23" fmla="*/ 650525 h 1036765"/>
              <a:gd name="connsiteX24" fmla="*/ 11575400 w 12205236"/>
              <a:gd name="connsiteY24" fmla="*/ 643234 h 1036765"/>
              <a:gd name="connsiteX25" fmla="*/ 11572035 w 12205236"/>
              <a:gd name="connsiteY25" fmla="*/ 635008 h 1036765"/>
              <a:gd name="connsiteX26" fmla="*/ 11560257 w 12205236"/>
              <a:gd name="connsiteY26" fmla="*/ 640990 h 1036765"/>
              <a:gd name="connsiteX27" fmla="*/ 11552218 w 12205236"/>
              <a:gd name="connsiteY27" fmla="*/ 643047 h 1036765"/>
              <a:gd name="connsiteX28" fmla="*/ 11546797 w 12205236"/>
              <a:gd name="connsiteY28" fmla="*/ 630708 h 1036765"/>
              <a:gd name="connsiteX29" fmla="*/ 11548105 w 12205236"/>
              <a:gd name="connsiteY29" fmla="*/ 604535 h 1036765"/>
              <a:gd name="connsiteX30" fmla="*/ 11563248 w 12205236"/>
              <a:gd name="connsiteY30" fmla="*/ 482269 h 1036765"/>
              <a:gd name="connsiteX31" fmla="*/ 11562874 w 12205236"/>
              <a:gd name="connsiteY31" fmla="*/ 474230 h 1036765"/>
              <a:gd name="connsiteX32" fmla="*/ 11559135 w 12205236"/>
              <a:gd name="connsiteY32" fmla="*/ 473903 h 1036765"/>
              <a:gd name="connsiteX33" fmla="*/ 11566614 w 12205236"/>
              <a:gd name="connsiteY33" fmla="*/ 432915 h 1036765"/>
              <a:gd name="connsiteX34" fmla="*/ 11534832 w 12205236"/>
              <a:gd name="connsiteY34" fmla="*/ 477783 h 1036765"/>
              <a:gd name="connsiteX35" fmla="*/ 11566614 w 12205236"/>
              <a:gd name="connsiteY35" fmla="*/ 432915 h 1036765"/>
              <a:gd name="connsiteX36" fmla="*/ 11397236 w 12205236"/>
              <a:gd name="connsiteY36" fmla="*/ 427493 h 1036765"/>
              <a:gd name="connsiteX37" fmla="*/ 11415558 w 12205236"/>
              <a:gd name="connsiteY37" fmla="*/ 452544 h 1036765"/>
              <a:gd name="connsiteX38" fmla="*/ 11502676 w 12205236"/>
              <a:gd name="connsiteY38" fmla="*/ 486756 h 1036765"/>
              <a:gd name="connsiteX39" fmla="*/ 11513333 w 12205236"/>
              <a:gd name="connsiteY39" fmla="*/ 482269 h 1036765"/>
              <a:gd name="connsiteX40" fmla="*/ 11520063 w 12205236"/>
              <a:gd name="connsiteY40" fmla="*/ 459835 h 1036765"/>
              <a:gd name="connsiteX41" fmla="*/ 11397236 w 12205236"/>
              <a:gd name="connsiteY41" fmla="*/ 427493 h 1036765"/>
              <a:gd name="connsiteX42" fmla="*/ 10946687 w 12205236"/>
              <a:gd name="connsiteY42" fmla="*/ 423941 h 1036765"/>
              <a:gd name="connsiteX43" fmla="*/ 10942386 w 12205236"/>
              <a:gd name="connsiteY43" fmla="*/ 428241 h 1036765"/>
              <a:gd name="connsiteX44" fmla="*/ 10897893 w 12205236"/>
              <a:gd name="connsiteY44" fmla="*/ 500778 h 1036765"/>
              <a:gd name="connsiteX45" fmla="*/ 10888732 w 12205236"/>
              <a:gd name="connsiteY45" fmla="*/ 530876 h 1036765"/>
              <a:gd name="connsiteX46" fmla="*/ 10876394 w 12205236"/>
              <a:gd name="connsiteY46" fmla="*/ 565275 h 1036765"/>
              <a:gd name="connsiteX47" fmla="*/ 10840686 w 12205236"/>
              <a:gd name="connsiteY47" fmla="*/ 659311 h 1036765"/>
              <a:gd name="connsiteX48" fmla="*/ 10840312 w 12205236"/>
              <a:gd name="connsiteY48" fmla="*/ 679689 h 1036765"/>
              <a:gd name="connsiteX49" fmla="*/ 10848164 w 12205236"/>
              <a:gd name="connsiteY49" fmla="*/ 687167 h 1036765"/>
              <a:gd name="connsiteX50" fmla="*/ 10866859 w 12205236"/>
              <a:gd name="connsiteY50" fmla="*/ 686606 h 1036765"/>
              <a:gd name="connsiteX51" fmla="*/ 11009689 w 12205236"/>
              <a:gd name="connsiteY51" fmla="*/ 686606 h 1036765"/>
              <a:gd name="connsiteX52" fmla="*/ 11048948 w 12205236"/>
              <a:gd name="connsiteY52" fmla="*/ 686980 h 1036765"/>
              <a:gd name="connsiteX53" fmla="*/ 11054931 w 12205236"/>
              <a:gd name="connsiteY53" fmla="*/ 681559 h 1036765"/>
              <a:gd name="connsiteX54" fmla="*/ 10998846 w 12205236"/>
              <a:gd name="connsiteY54" fmla="*/ 577240 h 1036765"/>
              <a:gd name="connsiteX55" fmla="*/ 10985572 w 12205236"/>
              <a:gd name="connsiteY55" fmla="*/ 545459 h 1036765"/>
              <a:gd name="connsiteX56" fmla="*/ 10981272 w 12205236"/>
              <a:gd name="connsiteY56" fmla="*/ 514051 h 1036765"/>
              <a:gd name="connsiteX57" fmla="*/ 10950238 w 12205236"/>
              <a:gd name="connsiteY57" fmla="*/ 428989 h 1036765"/>
              <a:gd name="connsiteX58" fmla="*/ 10946687 w 12205236"/>
              <a:gd name="connsiteY58" fmla="*/ 423941 h 1036765"/>
              <a:gd name="connsiteX59" fmla="*/ 11552779 w 12205236"/>
              <a:gd name="connsiteY59" fmla="*/ 389729 h 1036765"/>
              <a:gd name="connsiteX60" fmla="*/ 11548853 w 12205236"/>
              <a:gd name="connsiteY60" fmla="*/ 393468 h 1036765"/>
              <a:gd name="connsiteX61" fmla="*/ 11541375 w 12205236"/>
              <a:gd name="connsiteY61" fmla="*/ 436654 h 1036765"/>
              <a:gd name="connsiteX62" fmla="*/ 11544180 w 12205236"/>
              <a:gd name="connsiteY62" fmla="*/ 440579 h 1036765"/>
              <a:gd name="connsiteX63" fmla="*/ 11569604 w 12205236"/>
              <a:gd name="connsiteY63" fmla="*/ 410854 h 1036765"/>
              <a:gd name="connsiteX64" fmla="*/ 11552779 w 12205236"/>
              <a:gd name="connsiteY64" fmla="*/ 389729 h 1036765"/>
              <a:gd name="connsiteX65" fmla="*/ 10553296 w 12205236"/>
              <a:gd name="connsiteY65" fmla="*/ 389238 h 1036765"/>
              <a:gd name="connsiteX66" fmla="*/ 10546613 w 12205236"/>
              <a:gd name="connsiteY66" fmla="*/ 392159 h 1036765"/>
              <a:gd name="connsiteX67" fmla="*/ 10495015 w 12205236"/>
              <a:gd name="connsiteY67" fmla="*/ 432540 h 1036765"/>
              <a:gd name="connsiteX68" fmla="*/ 10419487 w 12205236"/>
              <a:gd name="connsiteY68" fmla="*/ 513677 h 1036765"/>
              <a:gd name="connsiteX69" fmla="*/ 10408831 w 12205236"/>
              <a:gd name="connsiteY69" fmla="*/ 548824 h 1036765"/>
              <a:gd name="connsiteX70" fmla="*/ 10406027 w 12205236"/>
              <a:gd name="connsiteY70" fmla="*/ 564341 h 1036765"/>
              <a:gd name="connsiteX71" fmla="*/ 10395183 w 12205236"/>
              <a:gd name="connsiteY71" fmla="*/ 656881 h 1036765"/>
              <a:gd name="connsiteX72" fmla="*/ 10400605 w 12205236"/>
              <a:gd name="connsiteY72" fmla="*/ 701375 h 1036765"/>
              <a:gd name="connsiteX73" fmla="*/ 10411448 w 12205236"/>
              <a:gd name="connsiteY73" fmla="*/ 710910 h 1036765"/>
              <a:gd name="connsiteX74" fmla="*/ 10487911 w 12205236"/>
              <a:gd name="connsiteY74" fmla="*/ 705488 h 1036765"/>
              <a:gd name="connsiteX75" fmla="*/ 10681778 w 12205236"/>
              <a:gd name="connsiteY75" fmla="*/ 693336 h 1036765"/>
              <a:gd name="connsiteX76" fmla="*/ 10697669 w 12205236"/>
              <a:gd name="connsiteY76" fmla="*/ 681933 h 1036765"/>
              <a:gd name="connsiteX77" fmla="*/ 10679348 w 12205236"/>
              <a:gd name="connsiteY77" fmla="*/ 672585 h 1036765"/>
              <a:gd name="connsiteX78" fmla="*/ 10589238 w 12205236"/>
              <a:gd name="connsiteY78" fmla="*/ 551067 h 1036765"/>
              <a:gd name="connsiteX79" fmla="*/ 10563812 w 12205236"/>
              <a:gd name="connsiteY79" fmla="*/ 480213 h 1036765"/>
              <a:gd name="connsiteX80" fmla="*/ 10556895 w 12205236"/>
              <a:gd name="connsiteY80" fmla="*/ 395711 h 1036765"/>
              <a:gd name="connsiteX81" fmla="*/ 10553296 w 12205236"/>
              <a:gd name="connsiteY81" fmla="*/ 389238 h 1036765"/>
              <a:gd name="connsiteX82" fmla="*/ 10641210 w 12205236"/>
              <a:gd name="connsiteY82" fmla="*/ 347478 h 1036765"/>
              <a:gd name="connsiteX83" fmla="*/ 10632984 w 12205236"/>
              <a:gd name="connsiteY83" fmla="*/ 351404 h 1036765"/>
              <a:gd name="connsiteX84" fmla="*/ 10627562 w 12205236"/>
              <a:gd name="connsiteY84" fmla="*/ 370847 h 1036765"/>
              <a:gd name="connsiteX85" fmla="*/ 10624197 w 12205236"/>
              <a:gd name="connsiteY85" fmla="*/ 384494 h 1036765"/>
              <a:gd name="connsiteX86" fmla="*/ 10619897 w 12205236"/>
              <a:gd name="connsiteY86" fmla="*/ 408237 h 1036765"/>
              <a:gd name="connsiteX87" fmla="*/ 10618402 w 12205236"/>
              <a:gd name="connsiteY87" fmla="*/ 416276 h 1036765"/>
              <a:gd name="connsiteX88" fmla="*/ 10614850 w 12205236"/>
              <a:gd name="connsiteY88" fmla="*/ 491617 h 1036765"/>
              <a:gd name="connsiteX89" fmla="*/ 10628684 w 12205236"/>
              <a:gd name="connsiteY89" fmla="*/ 528446 h 1036765"/>
              <a:gd name="connsiteX90" fmla="*/ 10636349 w 12205236"/>
              <a:gd name="connsiteY90" fmla="*/ 543215 h 1036765"/>
              <a:gd name="connsiteX91" fmla="*/ 10660466 w 12205236"/>
              <a:gd name="connsiteY91" fmla="*/ 592383 h 1036765"/>
              <a:gd name="connsiteX92" fmla="*/ 10713372 w 12205236"/>
              <a:gd name="connsiteY92" fmla="*/ 648842 h 1036765"/>
              <a:gd name="connsiteX93" fmla="*/ 10729824 w 12205236"/>
              <a:gd name="connsiteY93" fmla="*/ 672024 h 1036765"/>
              <a:gd name="connsiteX94" fmla="*/ 10734685 w 12205236"/>
              <a:gd name="connsiteY94" fmla="*/ 678567 h 1036765"/>
              <a:gd name="connsiteX95" fmla="*/ 10779366 w 12205236"/>
              <a:gd name="connsiteY95" fmla="*/ 690719 h 1036765"/>
              <a:gd name="connsiteX96" fmla="*/ 10807409 w 12205236"/>
              <a:gd name="connsiteY96" fmla="*/ 669781 h 1036765"/>
              <a:gd name="connsiteX97" fmla="*/ 10813204 w 12205236"/>
              <a:gd name="connsiteY97" fmla="*/ 655012 h 1036765"/>
              <a:gd name="connsiteX98" fmla="*/ 10833956 w 12205236"/>
              <a:gd name="connsiteY98" fmla="*/ 531811 h 1036765"/>
              <a:gd name="connsiteX99" fmla="*/ 10842742 w 12205236"/>
              <a:gd name="connsiteY99" fmla="*/ 502086 h 1036765"/>
              <a:gd name="connsiteX100" fmla="*/ 10859754 w 12205236"/>
              <a:gd name="connsiteY100" fmla="*/ 474604 h 1036765"/>
              <a:gd name="connsiteX101" fmla="*/ 10892658 w 12205236"/>
              <a:gd name="connsiteY101" fmla="*/ 368790 h 1036765"/>
              <a:gd name="connsiteX102" fmla="*/ 10885180 w 12205236"/>
              <a:gd name="connsiteY102" fmla="*/ 362621 h 1036765"/>
              <a:gd name="connsiteX103" fmla="*/ 10836199 w 12205236"/>
              <a:gd name="connsiteY103" fmla="*/ 374025 h 1036765"/>
              <a:gd name="connsiteX104" fmla="*/ 10791518 w 12205236"/>
              <a:gd name="connsiteY104" fmla="*/ 379634 h 1036765"/>
              <a:gd name="connsiteX105" fmla="*/ 10745154 w 12205236"/>
              <a:gd name="connsiteY105" fmla="*/ 377016 h 1036765"/>
              <a:gd name="connsiteX106" fmla="*/ 10727020 w 12205236"/>
              <a:gd name="connsiteY106" fmla="*/ 374586 h 1036765"/>
              <a:gd name="connsiteX107" fmla="*/ 10711503 w 12205236"/>
              <a:gd name="connsiteY107" fmla="*/ 371408 h 1036765"/>
              <a:gd name="connsiteX108" fmla="*/ 10693369 w 12205236"/>
              <a:gd name="connsiteY108" fmla="*/ 367108 h 1036765"/>
              <a:gd name="connsiteX109" fmla="*/ 10653735 w 12205236"/>
              <a:gd name="connsiteY109" fmla="*/ 352713 h 1036765"/>
              <a:gd name="connsiteX110" fmla="*/ 10641210 w 12205236"/>
              <a:gd name="connsiteY110" fmla="*/ 347478 h 1036765"/>
              <a:gd name="connsiteX111" fmla="*/ 10369758 w 12205236"/>
              <a:gd name="connsiteY111" fmla="*/ 338879 h 1036765"/>
              <a:gd name="connsiteX112" fmla="*/ 10362654 w 12205236"/>
              <a:gd name="connsiteY112" fmla="*/ 357948 h 1036765"/>
              <a:gd name="connsiteX113" fmla="*/ 10364898 w 12205236"/>
              <a:gd name="connsiteY113" fmla="*/ 358695 h 1036765"/>
              <a:gd name="connsiteX114" fmla="*/ 10369758 w 12205236"/>
              <a:gd name="connsiteY114" fmla="*/ 338879 h 1036765"/>
              <a:gd name="connsiteX115" fmla="*/ 11346424 w 12205236"/>
              <a:gd name="connsiteY115" fmla="*/ 288619 h 1036765"/>
              <a:gd name="connsiteX116" fmla="*/ 11350474 w 12205236"/>
              <a:gd name="connsiteY116" fmla="*/ 306943 h 1036765"/>
              <a:gd name="connsiteX117" fmla="*/ 11351060 w 12205236"/>
              <a:gd name="connsiteY117" fmla="*/ 322053 h 1036765"/>
              <a:gd name="connsiteX118" fmla="*/ 11346424 w 12205236"/>
              <a:gd name="connsiteY118" fmla="*/ 288619 h 1036765"/>
              <a:gd name="connsiteX119" fmla="*/ 11349751 w 12205236"/>
              <a:gd name="connsiteY119" fmla="*/ 159406 h 1036765"/>
              <a:gd name="connsiteX120" fmla="*/ 11338160 w 12205236"/>
              <a:gd name="connsiteY120" fmla="*/ 178288 h 1036765"/>
              <a:gd name="connsiteX121" fmla="*/ 11336104 w 12205236"/>
              <a:gd name="connsiteY121" fmla="*/ 214183 h 1036765"/>
              <a:gd name="connsiteX122" fmla="*/ 11346424 w 12205236"/>
              <a:gd name="connsiteY122" fmla="*/ 288619 h 1036765"/>
              <a:gd name="connsiteX123" fmla="*/ 11329934 w 12205236"/>
              <a:gd name="connsiteY123" fmla="*/ 213996 h 1036765"/>
              <a:gd name="connsiteX124" fmla="*/ 11331617 w 12205236"/>
              <a:gd name="connsiteY124" fmla="*/ 176232 h 1036765"/>
              <a:gd name="connsiteX125" fmla="*/ 11330682 w 12205236"/>
              <a:gd name="connsiteY125" fmla="*/ 166697 h 1036765"/>
              <a:gd name="connsiteX126" fmla="*/ 11320587 w 12205236"/>
              <a:gd name="connsiteY126" fmla="*/ 169315 h 1036765"/>
              <a:gd name="connsiteX127" fmla="*/ 11315166 w 12205236"/>
              <a:gd name="connsiteY127" fmla="*/ 172680 h 1036765"/>
              <a:gd name="connsiteX128" fmla="*/ 11277776 w 12205236"/>
              <a:gd name="connsiteY128" fmla="*/ 204461 h 1036765"/>
              <a:gd name="connsiteX129" fmla="*/ 11265436 w 12205236"/>
              <a:gd name="connsiteY129" fmla="*/ 217174 h 1036765"/>
              <a:gd name="connsiteX130" fmla="*/ 11199630 w 12205236"/>
              <a:gd name="connsiteY130" fmla="*/ 287467 h 1036765"/>
              <a:gd name="connsiteX131" fmla="*/ 11051004 w 12205236"/>
              <a:gd name="connsiteY131" fmla="*/ 311958 h 1036765"/>
              <a:gd name="connsiteX132" fmla="*/ 11045770 w 12205236"/>
              <a:gd name="connsiteY132" fmla="*/ 310088 h 1036765"/>
              <a:gd name="connsiteX133" fmla="*/ 11027636 w 12205236"/>
              <a:gd name="connsiteY133" fmla="*/ 345983 h 1036765"/>
              <a:gd name="connsiteX134" fmla="*/ 11014175 w 12205236"/>
              <a:gd name="connsiteY134" fmla="*/ 376643 h 1036765"/>
              <a:gd name="connsiteX135" fmla="*/ 11019036 w 12205236"/>
              <a:gd name="connsiteY135" fmla="*/ 430484 h 1036765"/>
              <a:gd name="connsiteX136" fmla="*/ 11019036 w 12205236"/>
              <a:gd name="connsiteY136" fmla="*/ 430671 h 1036765"/>
              <a:gd name="connsiteX137" fmla="*/ 11019784 w 12205236"/>
              <a:gd name="connsiteY137" fmla="*/ 435158 h 1036765"/>
              <a:gd name="connsiteX138" fmla="*/ 11028197 w 12205236"/>
              <a:gd name="connsiteY138" fmla="*/ 513490 h 1036765"/>
              <a:gd name="connsiteX139" fmla="*/ 11049322 w 12205236"/>
              <a:gd name="connsiteY139" fmla="*/ 556676 h 1036765"/>
              <a:gd name="connsiteX140" fmla="*/ 11049883 w 12205236"/>
              <a:gd name="connsiteY140" fmla="*/ 566023 h 1036765"/>
              <a:gd name="connsiteX141" fmla="*/ 11085590 w 12205236"/>
              <a:gd name="connsiteY141" fmla="*/ 679128 h 1036765"/>
              <a:gd name="connsiteX142" fmla="*/ 11104472 w 12205236"/>
              <a:gd name="connsiteY142" fmla="*/ 689971 h 1036765"/>
              <a:gd name="connsiteX143" fmla="*/ 11317035 w 12205236"/>
              <a:gd name="connsiteY143" fmla="*/ 699880 h 1036765"/>
              <a:gd name="connsiteX144" fmla="*/ 11460986 w 12205236"/>
              <a:gd name="connsiteY144" fmla="*/ 711097 h 1036765"/>
              <a:gd name="connsiteX145" fmla="*/ 11472764 w 12205236"/>
              <a:gd name="connsiteY145" fmla="*/ 703993 h 1036765"/>
              <a:gd name="connsiteX146" fmla="*/ 11480056 w 12205236"/>
              <a:gd name="connsiteY146" fmla="*/ 653703 h 1036765"/>
              <a:gd name="connsiteX147" fmla="*/ 11491272 w 12205236"/>
              <a:gd name="connsiteY147" fmla="*/ 594066 h 1036765"/>
              <a:gd name="connsiteX148" fmla="*/ 11500620 w 12205236"/>
              <a:gd name="connsiteY148" fmla="*/ 565649 h 1036765"/>
              <a:gd name="connsiteX149" fmla="*/ 11508659 w 12205236"/>
              <a:gd name="connsiteY149" fmla="*/ 503582 h 1036765"/>
              <a:gd name="connsiteX150" fmla="*/ 11499124 w 12205236"/>
              <a:gd name="connsiteY150" fmla="*/ 492925 h 1036765"/>
              <a:gd name="connsiteX151" fmla="*/ 11412193 w 12205236"/>
              <a:gd name="connsiteY151" fmla="*/ 457405 h 1036765"/>
              <a:gd name="connsiteX152" fmla="*/ 11392189 w 12205236"/>
              <a:gd name="connsiteY152" fmla="*/ 434036 h 1036765"/>
              <a:gd name="connsiteX153" fmla="*/ 11392002 w 12205236"/>
              <a:gd name="connsiteY153" fmla="*/ 434223 h 1036765"/>
              <a:gd name="connsiteX154" fmla="*/ 11380785 w 12205236"/>
              <a:gd name="connsiteY154" fmla="*/ 413845 h 1036765"/>
              <a:gd name="connsiteX155" fmla="*/ 11366950 w 12205236"/>
              <a:gd name="connsiteY155" fmla="*/ 381503 h 1036765"/>
              <a:gd name="connsiteX156" fmla="*/ 11350474 w 12205236"/>
              <a:gd name="connsiteY156" fmla="*/ 306943 h 1036765"/>
              <a:gd name="connsiteX157" fmla="*/ 11346947 w 12205236"/>
              <a:gd name="connsiteY157" fmla="*/ 216052 h 1036765"/>
              <a:gd name="connsiteX158" fmla="*/ 11352369 w 12205236"/>
              <a:gd name="connsiteY158" fmla="*/ 178475 h 1036765"/>
              <a:gd name="connsiteX159" fmla="*/ 11354986 w 12205236"/>
              <a:gd name="connsiteY159" fmla="*/ 164828 h 1036765"/>
              <a:gd name="connsiteX160" fmla="*/ 11349751 w 12205236"/>
              <a:gd name="connsiteY160" fmla="*/ 159406 h 1036765"/>
              <a:gd name="connsiteX161" fmla="*/ 10931520 w 12205236"/>
              <a:gd name="connsiteY161" fmla="*/ 265 h 1036765"/>
              <a:gd name="connsiteX162" fmla="*/ 10940144 w 12205236"/>
              <a:gd name="connsiteY162" fmla="*/ 2929 h 1036765"/>
              <a:gd name="connsiteX163" fmla="*/ 10943321 w 12205236"/>
              <a:gd name="connsiteY163" fmla="*/ 6668 h 1036765"/>
              <a:gd name="connsiteX164" fmla="*/ 10943695 w 12205236"/>
              <a:gd name="connsiteY164" fmla="*/ 30224 h 1036765"/>
              <a:gd name="connsiteX165" fmla="*/ 10937526 w 12205236"/>
              <a:gd name="connsiteY165" fmla="*/ 48731 h 1036765"/>
              <a:gd name="connsiteX166" fmla="*/ 10936218 w 12205236"/>
              <a:gd name="connsiteY166" fmla="*/ 54901 h 1036765"/>
              <a:gd name="connsiteX167" fmla="*/ 10930983 w 12205236"/>
              <a:gd name="connsiteY167" fmla="*/ 47797 h 1036765"/>
              <a:gd name="connsiteX168" fmla="*/ 10930422 w 12205236"/>
              <a:gd name="connsiteY168" fmla="*/ 68175 h 1036765"/>
              <a:gd name="connsiteX169" fmla="*/ 10937713 w 12205236"/>
              <a:gd name="connsiteY169" fmla="*/ 79765 h 1036765"/>
              <a:gd name="connsiteX170" fmla="*/ 10973794 w 12205236"/>
              <a:gd name="connsiteY170" fmla="*/ 105751 h 1036765"/>
              <a:gd name="connsiteX171" fmla="*/ 10977346 w 12205236"/>
              <a:gd name="connsiteY171" fmla="*/ 109864 h 1036765"/>
              <a:gd name="connsiteX172" fmla="*/ 11013802 w 12205236"/>
              <a:gd name="connsiteY172" fmla="*/ 137159 h 1036765"/>
              <a:gd name="connsiteX173" fmla="*/ 11039975 w 12205236"/>
              <a:gd name="connsiteY173" fmla="*/ 163145 h 1036765"/>
              <a:gd name="connsiteX174" fmla="*/ 11087834 w 12205236"/>
              <a:gd name="connsiteY174" fmla="*/ 197731 h 1036765"/>
              <a:gd name="connsiteX175" fmla="*/ 11181870 w 12205236"/>
              <a:gd name="connsiteY175" fmla="*/ 189131 h 1036765"/>
              <a:gd name="connsiteX176" fmla="*/ 11210660 w 12205236"/>
              <a:gd name="connsiteY176" fmla="*/ 156041 h 1036765"/>
              <a:gd name="connsiteX177" fmla="*/ 11217204 w 12205236"/>
              <a:gd name="connsiteY177" fmla="*/ 145011 h 1036765"/>
              <a:gd name="connsiteX178" fmla="*/ 11235712 w 12205236"/>
              <a:gd name="connsiteY178" fmla="*/ 107621 h 1036765"/>
              <a:gd name="connsiteX179" fmla="*/ 11240946 w 12205236"/>
              <a:gd name="connsiteY179" fmla="*/ 77335 h 1036765"/>
              <a:gd name="connsiteX180" fmla="*/ 11252911 w 12205236"/>
              <a:gd name="connsiteY180" fmla="*/ 63875 h 1036765"/>
              <a:gd name="connsiteX181" fmla="*/ 11248798 w 12205236"/>
              <a:gd name="connsiteY181" fmla="*/ 58827 h 1036765"/>
              <a:gd name="connsiteX182" fmla="*/ 11254220 w 12205236"/>
              <a:gd name="connsiteY182" fmla="*/ 58453 h 1036765"/>
              <a:gd name="connsiteX183" fmla="*/ 11256650 w 12205236"/>
              <a:gd name="connsiteY183" fmla="*/ 60136 h 1036765"/>
              <a:gd name="connsiteX184" fmla="*/ 11279458 w 12205236"/>
              <a:gd name="connsiteY184" fmla="*/ 63501 h 1036765"/>
              <a:gd name="connsiteX185" fmla="*/ 11317035 w 12205236"/>
              <a:gd name="connsiteY185" fmla="*/ 66305 h 1036765"/>
              <a:gd name="connsiteX186" fmla="*/ 11329186 w 12205236"/>
              <a:gd name="connsiteY186" fmla="*/ 70605 h 1036765"/>
              <a:gd name="connsiteX187" fmla="*/ 11336665 w 12205236"/>
              <a:gd name="connsiteY187" fmla="*/ 72848 h 1036765"/>
              <a:gd name="connsiteX188" fmla="*/ 11374428 w 12205236"/>
              <a:gd name="connsiteY188" fmla="*/ 73222 h 1036765"/>
              <a:gd name="connsiteX189" fmla="*/ 11397236 w 12205236"/>
              <a:gd name="connsiteY189" fmla="*/ 74157 h 1036765"/>
              <a:gd name="connsiteX190" fmla="*/ 11411632 w 12205236"/>
              <a:gd name="connsiteY190" fmla="*/ 80887 h 1036765"/>
              <a:gd name="connsiteX191" fmla="*/ 11431822 w 12205236"/>
              <a:gd name="connsiteY191" fmla="*/ 116595 h 1036765"/>
              <a:gd name="connsiteX192" fmla="*/ 11428457 w 12205236"/>
              <a:gd name="connsiteY192" fmla="*/ 136037 h 1036765"/>
              <a:gd name="connsiteX193" fmla="*/ 11425092 w 12205236"/>
              <a:gd name="connsiteY193" fmla="*/ 135103 h 1036765"/>
              <a:gd name="connsiteX194" fmla="*/ 11421353 w 12205236"/>
              <a:gd name="connsiteY194" fmla="*/ 139029 h 1036765"/>
              <a:gd name="connsiteX195" fmla="*/ 11401350 w 12205236"/>
              <a:gd name="connsiteY195" fmla="*/ 152489 h 1036765"/>
              <a:gd name="connsiteX196" fmla="*/ 11380224 w 12205236"/>
              <a:gd name="connsiteY196" fmla="*/ 155293 h 1036765"/>
              <a:gd name="connsiteX197" fmla="*/ 11358912 w 12205236"/>
              <a:gd name="connsiteY197" fmla="*/ 174549 h 1036765"/>
              <a:gd name="connsiteX198" fmla="*/ 11358164 w 12205236"/>
              <a:gd name="connsiteY198" fmla="*/ 181840 h 1036765"/>
              <a:gd name="connsiteX199" fmla="*/ 11352742 w 12205236"/>
              <a:gd name="connsiteY199" fmla="*/ 221100 h 1036765"/>
              <a:gd name="connsiteX200" fmla="*/ 11351995 w 12205236"/>
              <a:gd name="connsiteY200" fmla="*/ 256620 h 1036765"/>
              <a:gd name="connsiteX201" fmla="*/ 11363399 w 12205236"/>
              <a:gd name="connsiteY201" fmla="*/ 347104 h 1036765"/>
              <a:gd name="connsiteX202" fmla="*/ 11399854 w 12205236"/>
              <a:gd name="connsiteY202" fmla="*/ 420389 h 1036765"/>
              <a:gd name="connsiteX203" fmla="*/ 11514454 w 12205236"/>
              <a:gd name="connsiteY203" fmla="*/ 454975 h 1036765"/>
              <a:gd name="connsiteX204" fmla="*/ 11525298 w 12205236"/>
              <a:gd name="connsiteY204" fmla="*/ 443758 h 1036765"/>
              <a:gd name="connsiteX205" fmla="*/ 11537449 w 12205236"/>
              <a:gd name="connsiteY205" fmla="*/ 387299 h 1036765"/>
              <a:gd name="connsiteX206" fmla="*/ 11538010 w 12205236"/>
              <a:gd name="connsiteY206" fmla="*/ 373464 h 1036765"/>
              <a:gd name="connsiteX207" fmla="*/ 11532402 w 12205236"/>
              <a:gd name="connsiteY207" fmla="*/ 322614 h 1036765"/>
              <a:gd name="connsiteX208" fmla="*/ 11533150 w 12205236"/>
              <a:gd name="connsiteY208" fmla="*/ 320184 h 1036765"/>
              <a:gd name="connsiteX209" fmla="*/ 11534271 w 12205236"/>
              <a:gd name="connsiteY209" fmla="*/ 314949 h 1036765"/>
              <a:gd name="connsiteX210" fmla="*/ 11551844 w 12205236"/>
              <a:gd name="connsiteY210" fmla="*/ 281298 h 1036765"/>
              <a:gd name="connsiteX211" fmla="*/ 11568109 w 12205236"/>
              <a:gd name="connsiteY211" fmla="*/ 272137 h 1036765"/>
              <a:gd name="connsiteX212" fmla="*/ 11574465 w 12205236"/>
              <a:gd name="connsiteY212" fmla="*/ 255873 h 1036765"/>
              <a:gd name="connsiteX213" fmla="*/ 11576709 w 12205236"/>
              <a:gd name="connsiteY213" fmla="*/ 255312 h 1036765"/>
              <a:gd name="connsiteX214" fmla="*/ 11578765 w 12205236"/>
              <a:gd name="connsiteY214" fmla="*/ 239608 h 1036765"/>
              <a:gd name="connsiteX215" fmla="*/ 11575587 w 12205236"/>
              <a:gd name="connsiteY215" fmla="*/ 231756 h 1036765"/>
              <a:gd name="connsiteX216" fmla="*/ 11567735 w 12205236"/>
              <a:gd name="connsiteY216" fmla="*/ 236430 h 1036765"/>
              <a:gd name="connsiteX217" fmla="*/ 11562688 w 12205236"/>
              <a:gd name="connsiteY217" fmla="*/ 238486 h 1036765"/>
              <a:gd name="connsiteX218" fmla="*/ 11563248 w 12205236"/>
              <a:gd name="connsiteY218" fmla="*/ 208948 h 1036765"/>
              <a:gd name="connsiteX219" fmla="*/ 11576522 w 12205236"/>
              <a:gd name="connsiteY219" fmla="*/ 198666 h 1036765"/>
              <a:gd name="connsiteX220" fmla="*/ 11578952 w 12205236"/>
              <a:gd name="connsiteY220" fmla="*/ 186140 h 1036765"/>
              <a:gd name="connsiteX221" fmla="*/ 11571100 w 12205236"/>
              <a:gd name="connsiteY221" fmla="*/ 171184 h 1036765"/>
              <a:gd name="connsiteX222" fmla="*/ 11574465 w 12205236"/>
              <a:gd name="connsiteY222" fmla="*/ 153050 h 1036765"/>
              <a:gd name="connsiteX223" fmla="*/ 11578578 w 12205236"/>
              <a:gd name="connsiteY223" fmla="*/ 129868 h 1036765"/>
              <a:gd name="connsiteX224" fmla="*/ 11575400 w 12205236"/>
              <a:gd name="connsiteY224" fmla="*/ 124073 h 1036765"/>
              <a:gd name="connsiteX225" fmla="*/ 11572409 w 12205236"/>
              <a:gd name="connsiteY225" fmla="*/ 124073 h 1036765"/>
              <a:gd name="connsiteX226" fmla="*/ 11572409 w 12205236"/>
              <a:gd name="connsiteY226" fmla="*/ 122390 h 1036765"/>
              <a:gd name="connsiteX227" fmla="*/ 11582878 w 12205236"/>
              <a:gd name="connsiteY227" fmla="*/ 105004 h 1036765"/>
              <a:gd name="connsiteX228" fmla="*/ 11595591 w 12205236"/>
              <a:gd name="connsiteY228" fmla="*/ 97339 h 1036765"/>
              <a:gd name="connsiteX229" fmla="*/ 11666258 w 12205236"/>
              <a:gd name="connsiteY229" fmla="*/ 134916 h 1036765"/>
              <a:gd name="connsiteX230" fmla="*/ 11667754 w 12205236"/>
              <a:gd name="connsiteY230" fmla="*/ 137159 h 1036765"/>
              <a:gd name="connsiteX231" fmla="*/ 11668875 w 12205236"/>
              <a:gd name="connsiteY231" fmla="*/ 163893 h 1036765"/>
              <a:gd name="connsiteX232" fmla="*/ 11675231 w 12205236"/>
              <a:gd name="connsiteY232" fmla="*/ 182588 h 1036765"/>
              <a:gd name="connsiteX233" fmla="*/ 11694861 w 12205236"/>
              <a:gd name="connsiteY233" fmla="*/ 195114 h 1036765"/>
              <a:gd name="connsiteX234" fmla="*/ 11716174 w 12205236"/>
              <a:gd name="connsiteY234" fmla="*/ 226334 h 1036765"/>
              <a:gd name="connsiteX235" fmla="*/ 11733747 w 12205236"/>
              <a:gd name="connsiteY235" fmla="*/ 283167 h 1036765"/>
              <a:gd name="connsiteX236" fmla="*/ 11737673 w 12205236"/>
              <a:gd name="connsiteY236" fmla="*/ 337383 h 1036765"/>
              <a:gd name="connsiteX237" fmla="*/ 11735804 w 12205236"/>
              <a:gd name="connsiteY237" fmla="*/ 409172 h 1036765"/>
              <a:gd name="connsiteX238" fmla="*/ 11742534 w 12205236"/>
              <a:gd name="connsiteY238" fmla="*/ 502273 h 1036765"/>
              <a:gd name="connsiteX239" fmla="*/ 11749451 w 12205236"/>
              <a:gd name="connsiteY239" fmla="*/ 573875 h 1036765"/>
              <a:gd name="connsiteX240" fmla="*/ 11743094 w 12205236"/>
              <a:gd name="connsiteY240" fmla="*/ 614069 h 1036765"/>
              <a:gd name="connsiteX241" fmla="*/ 11740477 w 12205236"/>
              <a:gd name="connsiteY241" fmla="*/ 624539 h 1036765"/>
              <a:gd name="connsiteX242" fmla="*/ 11732625 w 12205236"/>
              <a:gd name="connsiteY242" fmla="*/ 663798 h 1036765"/>
              <a:gd name="connsiteX243" fmla="*/ 11729634 w 12205236"/>
              <a:gd name="connsiteY243" fmla="*/ 674080 h 1036765"/>
              <a:gd name="connsiteX244" fmla="*/ 11712248 w 12205236"/>
              <a:gd name="connsiteY244" fmla="*/ 697823 h 1036765"/>
              <a:gd name="connsiteX245" fmla="*/ 11700283 w 12205236"/>
              <a:gd name="connsiteY245" fmla="*/ 726240 h 1036765"/>
              <a:gd name="connsiteX246" fmla="*/ 11704957 w 12205236"/>
              <a:gd name="connsiteY246" fmla="*/ 730353 h 1036765"/>
              <a:gd name="connsiteX247" fmla="*/ 11717330 w 12205236"/>
              <a:gd name="connsiteY247" fmla="*/ 732929 h 1036765"/>
              <a:gd name="connsiteX248" fmla="*/ 12192000 w 12205236"/>
              <a:gd name="connsiteY248" fmla="*/ 732929 h 1036765"/>
              <a:gd name="connsiteX249" fmla="*/ 12192000 w 12205236"/>
              <a:gd name="connsiteY249" fmla="*/ 825550 h 1036765"/>
              <a:gd name="connsiteX250" fmla="*/ 12205236 w 12205236"/>
              <a:gd name="connsiteY250" fmla="*/ 832802 h 1036765"/>
              <a:gd name="connsiteX251" fmla="*/ 12204487 w 12205236"/>
              <a:gd name="connsiteY251" fmla="*/ 1036765 h 1036765"/>
              <a:gd name="connsiteX252" fmla="*/ 0 w 12205236"/>
              <a:gd name="connsiteY252" fmla="*/ 908775 h 1036765"/>
              <a:gd name="connsiteX253" fmla="*/ 0 w 12205236"/>
              <a:gd name="connsiteY253" fmla="*/ 732929 h 1036765"/>
              <a:gd name="connsiteX254" fmla="*/ 10184483 w 12205236"/>
              <a:gd name="connsiteY254" fmla="*/ 732929 h 1036765"/>
              <a:gd name="connsiteX255" fmla="*/ 10336481 w 12205236"/>
              <a:gd name="connsiteY255" fmla="*/ 714462 h 1036765"/>
              <a:gd name="connsiteX256" fmla="*/ 10349568 w 12205236"/>
              <a:gd name="connsiteY256" fmla="*/ 713901 h 1036765"/>
              <a:gd name="connsiteX257" fmla="*/ 10356111 w 12205236"/>
              <a:gd name="connsiteY257" fmla="*/ 709414 h 1036765"/>
              <a:gd name="connsiteX258" fmla="*/ 10354615 w 12205236"/>
              <a:gd name="connsiteY258" fmla="*/ 679128 h 1036765"/>
              <a:gd name="connsiteX259" fmla="*/ 10358167 w 12205236"/>
              <a:gd name="connsiteY259" fmla="*/ 520594 h 1036765"/>
              <a:gd name="connsiteX260" fmla="*/ 10372188 w 12205236"/>
              <a:gd name="connsiteY260" fmla="*/ 482269 h 1036765"/>
              <a:gd name="connsiteX261" fmla="*/ 10396679 w 12205236"/>
              <a:gd name="connsiteY261" fmla="*/ 451984 h 1036765"/>
              <a:gd name="connsiteX262" fmla="*/ 10447903 w 12205236"/>
              <a:gd name="connsiteY262" fmla="*/ 334765 h 1036765"/>
              <a:gd name="connsiteX263" fmla="*/ 10448464 w 12205236"/>
              <a:gd name="connsiteY263" fmla="*/ 261107 h 1036765"/>
              <a:gd name="connsiteX264" fmla="*/ 10446408 w 12205236"/>
              <a:gd name="connsiteY264" fmla="*/ 225774 h 1036765"/>
              <a:gd name="connsiteX265" fmla="*/ 10448464 w 12205236"/>
              <a:gd name="connsiteY265" fmla="*/ 215678 h 1036765"/>
              <a:gd name="connsiteX266" fmla="*/ 10453512 w 12205236"/>
              <a:gd name="connsiteY266" fmla="*/ 201096 h 1036765"/>
              <a:gd name="connsiteX267" fmla="*/ 10442856 w 12205236"/>
              <a:gd name="connsiteY267" fmla="*/ 229139 h 1036765"/>
              <a:gd name="connsiteX268" fmla="*/ 10417991 w 12205236"/>
              <a:gd name="connsiteY268" fmla="*/ 307471 h 1036765"/>
              <a:gd name="connsiteX269" fmla="*/ 10413318 w 12205236"/>
              <a:gd name="connsiteY269" fmla="*/ 312331 h 1036765"/>
              <a:gd name="connsiteX270" fmla="*/ 10410513 w 12205236"/>
              <a:gd name="connsiteY270" fmla="*/ 310649 h 1036765"/>
              <a:gd name="connsiteX271" fmla="*/ 10388266 w 12205236"/>
              <a:gd name="connsiteY271" fmla="*/ 406929 h 1036765"/>
              <a:gd name="connsiteX272" fmla="*/ 10366767 w 12205236"/>
              <a:gd name="connsiteY272" fmla="*/ 418706 h 1036765"/>
              <a:gd name="connsiteX273" fmla="*/ 10364337 w 12205236"/>
              <a:gd name="connsiteY273" fmla="*/ 417398 h 1036765"/>
              <a:gd name="connsiteX274" fmla="*/ 10363963 w 12205236"/>
              <a:gd name="connsiteY274" fmla="*/ 416650 h 1036765"/>
              <a:gd name="connsiteX275" fmla="*/ 10365458 w 12205236"/>
              <a:gd name="connsiteY275" fmla="*/ 415528 h 1036765"/>
              <a:gd name="connsiteX276" fmla="*/ 10368263 w 12205236"/>
              <a:gd name="connsiteY276" fmla="*/ 397768 h 1036765"/>
              <a:gd name="connsiteX277" fmla="*/ 10360784 w 12205236"/>
              <a:gd name="connsiteY277" fmla="*/ 413472 h 1036765"/>
              <a:gd name="connsiteX278" fmla="*/ 10362841 w 12205236"/>
              <a:gd name="connsiteY278" fmla="*/ 393468 h 1036765"/>
              <a:gd name="connsiteX279" fmla="*/ 10356298 w 12205236"/>
              <a:gd name="connsiteY279" fmla="*/ 413659 h 1036765"/>
              <a:gd name="connsiteX280" fmla="*/ 10355737 w 12205236"/>
              <a:gd name="connsiteY280" fmla="*/ 411041 h 1036765"/>
              <a:gd name="connsiteX281" fmla="*/ 10356671 w 12205236"/>
              <a:gd name="connsiteY281" fmla="*/ 393468 h 1036765"/>
              <a:gd name="connsiteX282" fmla="*/ 10355176 w 12205236"/>
              <a:gd name="connsiteY282" fmla="*/ 360004 h 1036765"/>
              <a:gd name="connsiteX283" fmla="*/ 10369010 w 12205236"/>
              <a:gd name="connsiteY283" fmla="*/ 311023 h 1036765"/>
              <a:gd name="connsiteX284" fmla="*/ 10397053 w 12205236"/>
              <a:gd name="connsiteY284" fmla="*/ 275129 h 1036765"/>
              <a:gd name="connsiteX285" fmla="*/ 10414252 w 12205236"/>
              <a:gd name="connsiteY285" fmla="*/ 237925 h 1036765"/>
              <a:gd name="connsiteX286" fmla="*/ 10429582 w 12205236"/>
              <a:gd name="connsiteY286" fmla="*/ 193244 h 1036765"/>
              <a:gd name="connsiteX287" fmla="*/ 10435751 w 12205236"/>
              <a:gd name="connsiteY287" fmla="*/ 178849 h 1036765"/>
              <a:gd name="connsiteX288" fmla="*/ 10450521 w 12205236"/>
              <a:gd name="connsiteY288" fmla="*/ 160902 h 1036765"/>
              <a:gd name="connsiteX289" fmla="*/ 10481368 w 12205236"/>
              <a:gd name="connsiteY289" fmla="*/ 133233 h 1036765"/>
              <a:gd name="connsiteX290" fmla="*/ 10489406 w 12205236"/>
              <a:gd name="connsiteY290" fmla="*/ 118277 h 1036765"/>
              <a:gd name="connsiteX291" fmla="*/ 10506232 w 12205236"/>
              <a:gd name="connsiteY291" fmla="*/ 95282 h 1036765"/>
              <a:gd name="connsiteX292" fmla="*/ 10529227 w 12205236"/>
              <a:gd name="connsiteY292" fmla="*/ 93039 h 1036765"/>
              <a:gd name="connsiteX293" fmla="*/ 10577460 w 12205236"/>
              <a:gd name="connsiteY293" fmla="*/ 80139 h 1036765"/>
              <a:gd name="connsiteX294" fmla="*/ 10582321 w 12205236"/>
              <a:gd name="connsiteY294" fmla="*/ 68361 h 1036765"/>
              <a:gd name="connsiteX295" fmla="*/ 10581947 w 12205236"/>
              <a:gd name="connsiteY295" fmla="*/ 62005 h 1036765"/>
              <a:gd name="connsiteX296" fmla="*/ 10581572 w 12205236"/>
              <a:gd name="connsiteY296" fmla="*/ 47984 h 1036765"/>
              <a:gd name="connsiteX297" fmla="*/ 10576899 w 12205236"/>
              <a:gd name="connsiteY297" fmla="*/ 34336 h 1036765"/>
              <a:gd name="connsiteX298" fmla="*/ 10572599 w 12205236"/>
              <a:gd name="connsiteY298" fmla="*/ 17137 h 1036765"/>
              <a:gd name="connsiteX299" fmla="*/ 10579329 w 12205236"/>
              <a:gd name="connsiteY299" fmla="*/ 1246 h 1036765"/>
              <a:gd name="connsiteX300" fmla="*/ 10594846 w 12205236"/>
              <a:gd name="connsiteY300" fmla="*/ 6107 h 1036765"/>
              <a:gd name="connsiteX301" fmla="*/ 10632984 w 12205236"/>
              <a:gd name="connsiteY301" fmla="*/ 23867 h 1036765"/>
              <a:gd name="connsiteX302" fmla="*/ 10701595 w 12205236"/>
              <a:gd name="connsiteY302" fmla="*/ 30971 h 1036765"/>
              <a:gd name="connsiteX303" fmla="*/ 10770392 w 12205236"/>
              <a:gd name="connsiteY303" fmla="*/ 33215 h 1036765"/>
              <a:gd name="connsiteX304" fmla="*/ 10898080 w 12205236"/>
              <a:gd name="connsiteY304" fmla="*/ 20689 h 1036765"/>
              <a:gd name="connsiteX305" fmla="*/ 10923878 w 12205236"/>
              <a:gd name="connsiteY305" fmla="*/ 5172 h 1036765"/>
              <a:gd name="connsiteX306" fmla="*/ 10931520 w 12205236"/>
              <a:gd name="connsiteY306" fmla="*/ 265 h 1036765"/>
              <a:gd name="connsiteX0" fmla="*/ 11634616 w 12205236"/>
              <a:gd name="connsiteY0" fmla="*/ 695510 h 908775"/>
              <a:gd name="connsiteX1" fmla="*/ 11628681 w 12205236"/>
              <a:gd name="connsiteY1" fmla="*/ 699880 h 908775"/>
              <a:gd name="connsiteX2" fmla="*/ 11627185 w 12205236"/>
              <a:gd name="connsiteY2" fmla="*/ 725492 h 908775"/>
              <a:gd name="connsiteX3" fmla="*/ 11644384 w 12205236"/>
              <a:gd name="connsiteY3" fmla="*/ 729979 h 908775"/>
              <a:gd name="connsiteX4" fmla="*/ 11651863 w 12205236"/>
              <a:gd name="connsiteY4" fmla="*/ 730913 h 908775"/>
              <a:gd name="connsiteX5" fmla="*/ 11663080 w 12205236"/>
              <a:gd name="connsiteY5" fmla="*/ 719883 h 908775"/>
              <a:gd name="connsiteX6" fmla="*/ 11662519 w 12205236"/>
              <a:gd name="connsiteY6" fmla="*/ 715209 h 908775"/>
              <a:gd name="connsiteX7" fmla="*/ 11641954 w 12205236"/>
              <a:gd name="connsiteY7" fmla="*/ 696328 h 908775"/>
              <a:gd name="connsiteX8" fmla="*/ 11634616 w 12205236"/>
              <a:gd name="connsiteY8" fmla="*/ 695510 h 908775"/>
              <a:gd name="connsiteX9" fmla="*/ 11559135 w 12205236"/>
              <a:gd name="connsiteY9" fmla="*/ 473903 h 908775"/>
              <a:gd name="connsiteX10" fmla="*/ 11555396 w 12205236"/>
              <a:gd name="connsiteY10" fmla="*/ 476100 h 908775"/>
              <a:gd name="connsiteX11" fmla="*/ 11542684 w 12205236"/>
              <a:gd name="connsiteY11" fmla="*/ 481895 h 908775"/>
              <a:gd name="connsiteX12" fmla="*/ 11525110 w 12205236"/>
              <a:gd name="connsiteY12" fmla="*/ 505078 h 908775"/>
              <a:gd name="connsiteX13" fmla="*/ 11524736 w 12205236"/>
              <a:gd name="connsiteY13" fmla="*/ 515360 h 908775"/>
              <a:gd name="connsiteX14" fmla="*/ 11519876 w 12205236"/>
              <a:gd name="connsiteY14" fmla="*/ 555928 h 908775"/>
              <a:gd name="connsiteX15" fmla="*/ 11506976 w 12205236"/>
              <a:gd name="connsiteY15" fmla="*/ 603787 h 908775"/>
              <a:gd name="connsiteX16" fmla="*/ 11503611 w 12205236"/>
              <a:gd name="connsiteY16" fmla="*/ 628652 h 908775"/>
              <a:gd name="connsiteX17" fmla="*/ 11498190 w 12205236"/>
              <a:gd name="connsiteY17" fmla="*/ 677072 h 908775"/>
              <a:gd name="connsiteX18" fmla="*/ 11491646 w 12205236"/>
              <a:gd name="connsiteY18" fmla="*/ 701375 h 908775"/>
              <a:gd name="connsiteX19" fmla="*/ 11500246 w 12205236"/>
              <a:gd name="connsiteY19" fmla="*/ 714275 h 908775"/>
              <a:gd name="connsiteX20" fmla="*/ 11579139 w 12205236"/>
              <a:gd name="connsiteY20" fmla="*/ 722314 h 908775"/>
              <a:gd name="connsiteX21" fmla="*/ 11601573 w 12205236"/>
              <a:gd name="connsiteY21" fmla="*/ 701188 h 908775"/>
              <a:gd name="connsiteX22" fmla="*/ 11592039 w 12205236"/>
              <a:gd name="connsiteY22" fmla="*/ 685298 h 908775"/>
              <a:gd name="connsiteX23" fmla="*/ 11574652 w 12205236"/>
              <a:gd name="connsiteY23" fmla="*/ 650525 h 908775"/>
              <a:gd name="connsiteX24" fmla="*/ 11575400 w 12205236"/>
              <a:gd name="connsiteY24" fmla="*/ 643234 h 908775"/>
              <a:gd name="connsiteX25" fmla="*/ 11572035 w 12205236"/>
              <a:gd name="connsiteY25" fmla="*/ 635008 h 908775"/>
              <a:gd name="connsiteX26" fmla="*/ 11560257 w 12205236"/>
              <a:gd name="connsiteY26" fmla="*/ 640990 h 908775"/>
              <a:gd name="connsiteX27" fmla="*/ 11552218 w 12205236"/>
              <a:gd name="connsiteY27" fmla="*/ 643047 h 908775"/>
              <a:gd name="connsiteX28" fmla="*/ 11546797 w 12205236"/>
              <a:gd name="connsiteY28" fmla="*/ 630708 h 908775"/>
              <a:gd name="connsiteX29" fmla="*/ 11548105 w 12205236"/>
              <a:gd name="connsiteY29" fmla="*/ 604535 h 908775"/>
              <a:gd name="connsiteX30" fmla="*/ 11563248 w 12205236"/>
              <a:gd name="connsiteY30" fmla="*/ 482269 h 908775"/>
              <a:gd name="connsiteX31" fmla="*/ 11562874 w 12205236"/>
              <a:gd name="connsiteY31" fmla="*/ 474230 h 908775"/>
              <a:gd name="connsiteX32" fmla="*/ 11559135 w 12205236"/>
              <a:gd name="connsiteY32" fmla="*/ 473903 h 908775"/>
              <a:gd name="connsiteX33" fmla="*/ 11566614 w 12205236"/>
              <a:gd name="connsiteY33" fmla="*/ 432915 h 908775"/>
              <a:gd name="connsiteX34" fmla="*/ 11534832 w 12205236"/>
              <a:gd name="connsiteY34" fmla="*/ 477783 h 908775"/>
              <a:gd name="connsiteX35" fmla="*/ 11566614 w 12205236"/>
              <a:gd name="connsiteY35" fmla="*/ 432915 h 908775"/>
              <a:gd name="connsiteX36" fmla="*/ 11397236 w 12205236"/>
              <a:gd name="connsiteY36" fmla="*/ 427493 h 908775"/>
              <a:gd name="connsiteX37" fmla="*/ 11415558 w 12205236"/>
              <a:gd name="connsiteY37" fmla="*/ 452544 h 908775"/>
              <a:gd name="connsiteX38" fmla="*/ 11502676 w 12205236"/>
              <a:gd name="connsiteY38" fmla="*/ 486756 h 908775"/>
              <a:gd name="connsiteX39" fmla="*/ 11513333 w 12205236"/>
              <a:gd name="connsiteY39" fmla="*/ 482269 h 908775"/>
              <a:gd name="connsiteX40" fmla="*/ 11520063 w 12205236"/>
              <a:gd name="connsiteY40" fmla="*/ 459835 h 908775"/>
              <a:gd name="connsiteX41" fmla="*/ 11397236 w 12205236"/>
              <a:gd name="connsiteY41" fmla="*/ 427493 h 908775"/>
              <a:gd name="connsiteX42" fmla="*/ 10946687 w 12205236"/>
              <a:gd name="connsiteY42" fmla="*/ 423941 h 908775"/>
              <a:gd name="connsiteX43" fmla="*/ 10942386 w 12205236"/>
              <a:gd name="connsiteY43" fmla="*/ 428241 h 908775"/>
              <a:gd name="connsiteX44" fmla="*/ 10897893 w 12205236"/>
              <a:gd name="connsiteY44" fmla="*/ 500778 h 908775"/>
              <a:gd name="connsiteX45" fmla="*/ 10888732 w 12205236"/>
              <a:gd name="connsiteY45" fmla="*/ 530876 h 908775"/>
              <a:gd name="connsiteX46" fmla="*/ 10876394 w 12205236"/>
              <a:gd name="connsiteY46" fmla="*/ 565275 h 908775"/>
              <a:gd name="connsiteX47" fmla="*/ 10840686 w 12205236"/>
              <a:gd name="connsiteY47" fmla="*/ 659311 h 908775"/>
              <a:gd name="connsiteX48" fmla="*/ 10840312 w 12205236"/>
              <a:gd name="connsiteY48" fmla="*/ 679689 h 908775"/>
              <a:gd name="connsiteX49" fmla="*/ 10848164 w 12205236"/>
              <a:gd name="connsiteY49" fmla="*/ 687167 h 908775"/>
              <a:gd name="connsiteX50" fmla="*/ 10866859 w 12205236"/>
              <a:gd name="connsiteY50" fmla="*/ 686606 h 908775"/>
              <a:gd name="connsiteX51" fmla="*/ 11009689 w 12205236"/>
              <a:gd name="connsiteY51" fmla="*/ 686606 h 908775"/>
              <a:gd name="connsiteX52" fmla="*/ 11048948 w 12205236"/>
              <a:gd name="connsiteY52" fmla="*/ 686980 h 908775"/>
              <a:gd name="connsiteX53" fmla="*/ 11054931 w 12205236"/>
              <a:gd name="connsiteY53" fmla="*/ 681559 h 908775"/>
              <a:gd name="connsiteX54" fmla="*/ 10998846 w 12205236"/>
              <a:gd name="connsiteY54" fmla="*/ 577240 h 908775"/>
              <a:gd name="connsiteX55" fmla="*/ 10985572 w 12205236"/>
              <a:gd name="connsiteY55" fmla="*/ 545459 h 908775"/>
              <a:gd name="connsiteX56" fmla="*/ 10981272 w 12205236"/>
              <a:gd name="connsiteY56" fmla="*/ 514051 h 908775"/>
              <a:gd name="connsiteX57" fmla="*/ 10950238 w 12205236"/>
              <a:gd name="connsiteY57" fmla="*/ 428989 h 908775"/>
              <a:gd name="connsiteX58" fmla="*/ 10946687 w 12205236"/>
              <a:gd name="connsiteY58" fmla="*/ 423941 h 908775"/>
              <a:gd name="connsiteX59" fmla="*/ 11552779 w 12205236"/>
              <a:gd name="connsiteY59" fmla="*/ 389729 h 908775"/>
              <a:gd name="connsiteX60" fmla="*/ 11548853 w 12205236"/>
              <a:gd name="connsiteY60" fmla="*/ 393468 h 908775"/>
              <a:gd name="connsiteX61" fmla="*/ 11541375 w 12205236"/>
              <a:gd name="connsiteY61" fmla="*/ 436654 h 908775"/>
              <a:gd name="connsiteX62" fmla="*/ 11544180 w 12205236"/>
              <a:gd name="connsiteY62" fmla="*/ 440579 h 908775"/>
              <a:gd name="connsiteX63" fmla="*/ 11569604 w 12205236"/>
              <a:gd name="connsiteY63" fmla="*/ 410854 h 908775"/>
              <a:gd name="connsiteX64" fmla="*/ 11552779 w 12205236"/>
              <a:gd name="connsiteY64" fmla="*/ 389729 h 908775"/>
              <a:gd name="connsiteX65" fmla="*/ 10553296 w 12205236"/>
              <a:gd name="connsiteY65" fmla="*/ 389238 h 908775"/>
              <a:gd name="connsiteX66" fmla="*/ 10546613 w 12205236"/>
              <a:gd name="connsiteY66" fmla="*/ 392159 h 908775"/>
              <a:gd name="connsiteX67" fmla="*/ 10495015 w 12205236"/>
              <a:gd name="connsiteY67" fmla="*/ 432540 h 908775"/>
              <a:gd name="connsiteX68" fmla="*/ 10419487 w 12205236"/>
              <a:gd name="connsiteY68" fmla="*/ 513677 h 908775"/>
              <a:gd name="connsiteX69" fmla="*/ 10408831 w 12205236"/>
              <a:gd name="connsiteY69" fmla="*/ 548824 h 908775"/>
              <a:gd name="connsiteX70" fmla="*/ 10406027 w 12205236"/>
              <a:gd name="connsiteY70" fmla="*/ 564341 h 908775"/>
              <a:gd name="connsiteX71" fmla="*/ 10395183 w 12205236"/>
              <a:gd name="connsiteY71" fmla="*/ 656881 h 908775"/>
              <a:gd name="connsiteX72" fmla="*/ 10400605 w 12205236"/>
              <a:gd name="connsiteY72" fmla="*/ 701375 h 908775"/>
              <a:gd name="connsiteX73" fmla="*/ 10411448 w 12205236"/>
              <a:gd name="connsiteY73" fmla="*/ 710910 h 908775"/>
              <a:gd name="connsiteX74" fmla="*/ 10487911 w 12205236"/>
              <a:gd name="connsiteY74" fmla="*/ 705488 h 908775"/>
              <a:gd name="connsiteX75" fmla="*/ 10681778 w 12205236"/>
              <a:gd name="connsiteY75" fmla="*/ 693336 h 908775"/>
              <a:gd name="connsiteX76" fmla="*/ 10697669 w 12205236"/>
              <a:gd name="connsiteY76" fmla="*/ 681933 h 908775"/>
              <a:gd name="connsiteX77" fmla="*/ 10679348 w 12205236"/>
              <a:gd name="connsiteY77" fmla="*/ 672585 h 908775"/>
              <a:gd name="connsiteX78" fmla="*/ 10589238 w 12205236"/>
              <a:gd name="connsiteY78" fmla="*/ 551067 h 908775"/>
              <a:gd name="connsiteX79" fmla="*/ 10563812 w 12205236"/>
              <a:gd name="connsiteY79" fmla="*/ 480213 h 908775"/>
              <a:gd name="connsiteX80" fmla="*/ 10556895 w 12205236"/>
              <a:gd name="connsiteY80" fmla="*/ 395711 h 908775"/>
              <a:gd name="connsiteX81" fmla="*/ 10553296 w 12205236"/>
              <a:gd name="connsiteY81" fmla="*/ 389238 h 908775"/>
              <a:gd name="connsiteX82" fmla="*/ 10641210 w 12205236"/>
              <a:gd name="connsiteY82" fmla="*/ 347478 h 908775"/>
              <a:gd name="connsiteX83" fmla="*/ 10632984 w 12205236"/>
              <a:gd name="connsiteY83" fmla="*/ 351404 h 908775"/>
              <a:gd name="connsiteX84" fmla="*/ 10627562 w 12205236"/>
              <a:gd name="connsiteY84" fmla="*/ 370847 h 908775"/>
              <a:gd name="connsiteX85" fmla="*/ 10624197 w 12205236"/>
              <a:gd name="connsiteY85" fmla="*/ 384494 h 908775"/>
              <a:gd name="connsiteX86" fmla="*/ 10619897 w 12205236"/>
              <a:gd name="connsiteY86" fmla="*/ 408237 h 908775"/>
              <a:gd name="connsiteX87" fmla="*/ 10618402 w 12205236"/>
              <a:gd name="connsiteY87" fmla="*/ 416276 h 908775"/>
              <a:gd name="connsiteX88" fmla="*/ 10614850 w 12205236"/>
              <a:gd name="connsiteY88" fmla="*/ 491617 h 908775"/>
              <a:gd name="connsiteX89" fmla="*/ 10628684 w 12205236"/>
              <a:gd name="connsiteY89" fmla="*/ 528446 h 908775"/>
              <a:gd name="connsiteX90" fmla="*/ 10636349 w 12205236"/>
              <a:gd name="connsiteY90" fmla="*/ 543215 h 908775"/>
              <a:gd name="connsiteX91" fmla="*/ 10660466 w 12205236"/>
              <a:gd name="connsiteY91" fmla="*/ 592383 h 908775"/>
              <a:gd name="connsiteX92" fmla="*/ 10713372 w 12205236"/>
              <a:gd name="connsiteY92" fmla="*/ 648842 h 908775"/>
              <a:gd name="connsiteX93" fmla="*/ 10729824 w 12205236"/>
              <a:gd name="connsiteY93" fmla="*/ 672024 h 908775"/>
              <a:gd name="connsiteX94" fmla="*/ 10734685 w 12205236"/>
              <a:gd name="connsiteY94" fmla="*/ 678567 h 908775"/>
              <a:gd name="connsiteX95" fmla="*/ 10779366 w 12205236"/>
              <a:gd name="connsiteY95" fmla="*/ 690719 h 908775"/>
              <a:gd name="connsiteX96" fmla="*/ 10807409 w 12205236"/>
              <a:gd name="connsiteY96" fmla="*/ 669781 h 908775"/>
              <a:gd name="connsiteX97" fmla="*/ 10813204 w 12205236"/>
              <a:gd name="connsiteY97" fmla="*/ 655012 h 908775"/>
              <a:gd name="connsiteX98" fmla="*/ 10833956 w 12205236"/>
              <a:gd name="connsiteY98" fmla="*/ 531811 h 908775"/>
              <a:gd name="connsiteX99" fmla="*/ 10842742 w 12205236"/>
              <a:gd name="connsiteY99" fmla="*/ 502086 h 908775"/>
              <a:gd name="connsiteX100" fmla="*/ 10859754 w 12205236"/>
              <a:gd name="connsiteY100" fmla="*/ 474604 h 908775"/>
              <a:gd name="connsiteX101" fmla="*/ 10892658 w 12205236"/>
              <a:gd name="connsiteY101" fmla="*/ 368790 h 908775"/>
              <a:gd name="connsiteX102" fmla="*/ 10885180 w 12205236"/>
              <a:gd name="connsiteY102" fmla="*/ 362621 h 908775"/>
              <a:gd name="connsiteX103" fmla="*/ 10836199 w 12205236"/>
              <a:gd name="connsiteY103" fmla="*/ 374025 h 908775"/>
              <a:gd name="connsiteX104" fmla="*/ 10791518 w 12205236"/>
              <a:gd name="connsiteY104" fmla="*/ 379634 h 908775"/>
              <a:gd name="connsiteX105" fmla="*/ 10745154 w 12205236"/>
              <a:gd name="connsiteY105" fmla="*/ 377016 h 908775"/>
              <a:gd name="connsiteX106" fmla="*/ 10727020 w 12205236"/>
              <a:gd name="connsiteY106" fmla="*/ 374586 h 908775"/>
              <a:gd name="connsiteX107" fmla="*/ 10711503 w 12205236"/>
              <a:gd name="connsiteY107" fmla="*/ 371408 h 908775"/>
              <a:gd name="connsiteX108" fmla="*/ 10693369 w 12205236"/>
              <a:gd name="connsiteY108" fmla="*/ 367108 h 908775"/>
              <a:gd name="connsiteX109" fmla="*/ 10653735 w 12205236"/>
              <a:gd name="connsiteY109" fmla="*/ 352713 h 908775"/>
              <a:gd name="connsiteX110" fmla="*/ 10641210 w 12205236"/>
              <a:gd name="connsiteY110" fmla="*/ 347478 h 908775"/>
              <a:gd name="connsiteX111" fmla="*/ 10369758 w 12205236"/>
              <a:gd name="connsiteY111" fmla="*/ 338879 h 908775"/>
              <a:gd name="connsiteX112" fmla="*/ 10362654 w 12205236"/>
              <a:gd name="connsiteY112" fmla="*/ 357948 h 908775"/>
              <a:gd name="connsiteX113" fmla="*/ 10364898 w 12205236"/>
              <a:gd name="connsiteY113" fmla="*/ 358695 h 908775"/>
              <a:gd name="connsiteX114" fmla="*/ 10369758 w 12205236"/>
              <a:gd name="connsiteY114" fmla="*/ 338879 h 908775"/>
              <a:gd name="connsiteX115" fmla="*/ 11346424 w 12205236"/>
              <a:gd name="connsiteY115" fmla="*/ 288619 h 908775"/>
              <a:gd name="connsiteX116" fmla="*/ 11350474 w 12205236"/>
              <a:gd name="connsiteY116" fmla="*/ 306943 h 908775"/>
              <a:gd name="connsiteX117" fmla="*/ 11351060 w 12205236"/>
              <a:gd name="connsiteY117" fmla="*/ 322053 h 908775"/>
              <a:gd name="connsiteX118" fmla="*/ 11346424 w 12205236"/>
              <a:gd name="connsiteY118" fmla="*/ 288619 h 908775"/>
              <a:gd name="connsiteX119" fmla="*/ 11349751 w 12205236"/>
              <a:gd name="connsiteY119" fmla="*/ 159406 h 908775"/>
              <a:gd name="connsiteX120" fmla="*/ 11338160 w 12205236"/>
              <a:gd name="connsiteY120" fmla="*/ 178288 h 908775"/>
              <a:gd name="connsiteX121" fmla="*/ 11336104 w 12205236"/>
              <a:gd name="connsiteY121" fmla="*/ 214183 h 908775"/>
              <a:gd name="connsiteX122" fmla="*/ 11346424 w 12205236"/>
              <a:gd name="connsiteY122" fmla="*/ 288619 h 908775"/>
              <a:gd name="connsiteX123" fmla="*/ 11329934 w 12205236"/>
              <a:gd name="connsiteY123" fmla="*/ 213996 h 908775"/>
              <a:gd name="connsiteX124" fmla="*/ 11331617 w 12205236"/>
              <a:gd name="connsiteY124" fmla="*/ 176232 h 908775"/>
              <a:gd name="connsiteX125" fmla="*/ 11330682 w 12205236"/>
              <a:gd name="connsiteY125" fmla="*/ 166697 h 908775"/>
              <a:gd name="connsiteX126" fmla="*/ 11320587 w 12205236"/>
              <a:gd name="connsiteY126" fmla="*/ 169315 h 908775"/>
              <a:gd name="connsiteX127" fmla="*/ 11315166 w 12205236"/>
              <a:gd name="connsiteY127" fmla="*/ 172680 h 908775"/>
              <a:gd name="connsiteX128" fmla="*/ 11277776 w 12205236"/>
              <a:gd name="connsiteY128" fmla="*/ 204461 h 908775"/>
              <a:gd name="connsiteX129" fmla="*/ 11265436 w 12205236"/>
              <a:gd name="connsiteY129" fmla="*/ 217174 h 908775"/>
              <a:gd name="connsiteX130" fmla="*/ 11199630 w 12205236"/>
              <a:gd name="connsiteY130" fmla="*/ 287467 h 908775"/>
              <a:gd name="connsiteX131" fmla="*/ 11051004 w 12205236"/>
              <a:gd name="connsiteY131" fmla="*/ 311958 h 908775"/>
              <a:gd name="connsiteX132" fmla="*/ 11045770 w 12205236"/>
              <a:gd name="connsiteY132" fmla="*/ 310088 h 908775"/>
              <a:gd name="connsiteX133" fmla="*/ 11027636 w 12205236"/>
              <a:gd name="connsiteY133" fmla="*/ 345983 h 908775"/>
              <a:gd name="connsiteX134" fmla="*/ 11014175 w 12205236"/>
              <a:gd name="connsiteY134" fmla="*/ 376643 h 908775"/>
              <a:gd name="connsiteX135" fmla="*/ 11019036 w 12205236"/>
              <a:gd name="connsiteY135" fmla="*/ 430484 h 908775"/>
              <a:gd name="connsiteX136" fmla="*/ 11019036 w 12205236"/>
              <a:gd name="connsiteY136" fmla="*/ 430671 h 908775"/>
              <a:gd name="connsiteX137" fmla="*/ 11019784 w 12205236"/>
              <a:gd name="connsiteY137" fmla="*/ 435158 h 908775"/>
              <a:gd name="connsiteX138" fmla="*/ 11028197 w 12205236"/>
              <a:gd name="connsiteY138" fmla="*/ 513490 h 908775"/>
              <a:gd name="connsiteX139" fmla="*/ 11049322 w 12205236"/>
              <a:gd name="connsiteY139" fmla="*/ 556676 h 908775"/>
              <a:gd name="connsiteX140" fmla="*/ 11049883 w 12205236"/>
              <a:gd name="connsiteY140" fmla="*/ 566023 h 908775"/>
              <a:gd name="connsiteX141" fmla="*/ 11085590 w 12205236"/>
              <a:gd name="connsiteY141" fmla="*/ 679128 h 908775"/>
              <a:gd name="connsiteX142" fmla="*/ 11104472 w 12205236"/>
              <a:gd name="connsiteY142" fmla="*/ 689971 h 908775"/>
              <a:gd name="connsiteX143" fmla="*/ 11317035 w 12205236"/>
              <a:gd name="connsiteY143" fmla="*/ 699880 h 908775"/>
              <a:gd name="connsiteX144" fmla="*/ 11460986 w 12205236"/>
              <a:gd name="connsiteY144" fmla="*/ 711097 h 908775"/>
              <a:gd name="connsiteX145" fmla="*/ 11472764 w 12205236"/>
              <a:gd name="connsiteY145" fmla="*/ 703993 h 908775"/>
              <a:gd name="connsiteX146" fmla="*/ 11480056 w 12205236"/>
              <a:gd name="connsiteY146" fmla="*/ 653703 h 908775"/>
              <a:gd name="connsiteX147" fmla="*/ 11491272 w 12205236"/>
              <a:gd name="connsiteY147" fmla="*/ 594066 h 908775"/>
              <a:gd name="connsiteX148" fmla="*/ 11500620 w 12205236"/>
              <a:gd name="connsiteY148" fmla="*/ 565649 h 908775"/>
              <a:gd name="connsiteX149" fmla="*/ 11508659 w 12205236"/>
              <a:gd name="connsiteY149" fmla="*/ 503582 h 908775"/>
              <a:gd name="connsiteX150" fmla="*/ 11499124 w 12205236"/>
              <a:gd name="connsiteY150" fmla="*/ 492925 h 908775"/>
              <a:gd name="connsiteX151" fmla="*/ 11412193 w 12205236"/>
              <a:gd name="connsiteY151" fmla="*/ 457405 h 908775"/>
              <a:gd name="connsiteX152" fmla="*/ 11392189 w 12205236"/>
              <a:gd name="connsiteY152" fmla="*/ 434036 h 908775"/>
              <a:gd name="connsiteX153" fmla="*/ 11392002 w 12205236"/>
              <a:gd name="connsiteY153" fmla="*/ 434223 h 908775"/>
              <a:gd name="connsiteX154" fmla="*/ 11380785 w 12205236"/>
              <a:gd name="connsiteY154" fmla="*/ 413845 h 908775"/>
              <a:gd name="connsiteX155" fmla="*/ 11366950 w 12205236"/>
              <a:gd name="connsiteY155" fmla="*/ 381503 h 908775"/>
              <a:gd name="connsiteX156" fmla="*/ 11350474 w 12205236"/>
              <a:gd name="connsiteY156" fmla="*/ 306943 h 908775"/>
              <a:gd name="connsiteX157" fmla="*/ 11346947 w 12205236"/>
              <a:gd name="connsiteY157" fmla="*/ 216052 h 908775"/>
              <a:gd name="connsiteX158" fmla="*/ 11352369 w 12205236"/>
              <a:gd name="connsiteY158" fmla="*/ 178475 h 908775"/>
              <a:gd name="connsiteX159" fmla="*/ 11354986 w 12205236"/>
              <a:gd name="connsiteY159" fmla="*/ 164828 h 908775"/>
              <a:gd name="connsiteX160" fmla="*/ 11349751 w 12205236"/>
              <a:gd name="connsiteY160" fmla="*/ 159406 h 908775"/>
              <a:gd name="connsiteX161" fmla="*/ 10931520 w 12205236"/>
              <a:gd name="connsiteY161" fmla="*/ 265 h 908775"/>
              <a:gd name="connsiteX162" fmla="*/ 10940144 w 12205236"/>
              <a:gd name="connsiteY162" fmla="*/ 2929 h 908775"/>
              <a:gd name="connsiteX163" fmla="*/ 10943321 w 12205236"/>
              <a:gd name="connsiteY163" fmla="*/ 6668 h 908775"/>
              <a:gd name="connsiteX164" fmla="*/ 10943695 w 12205236"/>
              <a:gd name="connsiteY164" fmla="*/ 30224 h 908775"/>
              <a:gd name="connsiteX165" fmla="*/ 10937526 w 12205236"/>
              <a:gd name="connsiteY165" fmla="*/ 48731 h 908775"/>
              <a:gd name="connsiteX166" fmla="*/ 10936218 w 12205236"/>
              <a:gd name="connsiteY166" fmla="*/ 54901 h 908775"/>
              <a:gd name="connsiteX167" fmla="*/ 10930983 w 12205236"/>
              <a:gd name="connsiteY167" fmla="*/ 47797 h 908775"/>
              <a:gd name="connsiteX168" fmla="*/ 10930422 w 12205236"/>
              <a:gd name="connsiteY168" fmla="*/ 68175 h 908775"/>
              <a:gd name="connsiteX169" fmla="*/ 10937713 w 12205236"/>
              <a:gd name="connsiteY169" fmla="*/ 79765 h 908775"/>
              <a:gd name="connsiteX170" fmla="*/ 10973794 w 12205236"/>
              <a:gd name="connsiteY170" fmla="*/ 105751 h 908775"/>
              <a:gd name="connsiteX171" fmla="*/ 10977346 w 12205236"/>
              <a:gd name="connsiteY171" fmla="*/ 109864 h 908775"/>
              <a:gd name="connsiteX172" fmla="*/ 11013802 w 12205236"/>
              <a:gd name="connsiteY172" fmla="*/ 137159 h 908775"/>
              <a:gd name="connsiteX173" fmla="*/ 11039975 w 12205236"/>
              <a:gd name="connsiteY173" fmla="*/ 163145 h 908775"/>
              <a:gd name="connsiteX174" fmla="*/ 11087834 w 12205236"/>
              <a:gd name="connsiteY174" fmla="*/ 197731 h 908775"/>
              <a:gd name="connsiteX175" fmla="*/ 11181870 w 12205236"/>
              <a:gd name="connsiteY175" fmla="*/ 189131 h 908775"/>
              <a:gd name="connsiteX176" fmla="*/ 11210660 w 12205236"/>
              <a:gd name="connsiteY176" fmla="*/ 156041 h 908775"/>
              <a:gd name="connsiteX177" fmla="*/ 11217204 w 12205236"/>
              <a:gd name="connsiteY177" fmla="*/ 145011 h 908775"/>
              <a:gd name="connsiteX178" fmla="*/ 11235712 w 12205236"/>
              <a:gd name="connsiteY178" fmla="*/ 107621 h 908775"/>
              <a:gd name="connsiteX179" fmla="*/ 11240946 w 12205236"/>
              <a:gd name="connsiteY179" fmla="*/ 77335 h 908775"/>
              <a:gd name="connsiteX180" fmla="*/ 11252911 w 12205236"/>
              <a:gd name="connsiteY180" fmla="*/ 63875 h 908775"/>
              <a:gd name="connsiteX181" fmla="*/ 11248798 w 12205236"/>
              <a:gd name="connsiteY181" fmla="*/ 58827 h 908775"/>
              <a:gd name="connsiteX182" fmla="*/ 11254220 w 12205236"/>
              <a:gd name="connsiteY182" fmla="*/ 58453 h 908775"/>
              <a:gd name="connsiteX183" fmla="*/ 11256650 w 12205236"/>
              <a:gd name="connsiteY183" fmla="*/ 60136 h 908775"/>
              <a:gd name="connsiteX184" fmla="*/ 11279458 w 12205236"/>
              <a:gd name="connsiteY184" fmla="*/ 63501 h 908775"/>
              <a:gd name="connsiteX185" fmla="*/ 11317035 w 12205236"/>
              <a:gd name="connsiteY185" fmla="*/ 66305 h 908775"/>
              <a:gd name="connsiteX186" fmla="*/ 11329186 w 12205236"/>
              <a:gd name="connsiteY186" fmla="*/ 70605 h 908775"/>
              <a:gd name="connsiteX187" fmla="*/ 11336665 w 12205236"/>
              <a:gd name="connsiteY187" fmla="*/ 72848 h 908775"/>
              <a:gd name="connsiteX188" fmla="*/ 11374428 w 12205236"/>
              <a:gd name="connsiteY188" fmla="*/ 73222 h 908775"/>
              <a:gd name="connsiteX189" fmla="*/ 11397236 w 12205236"/>
              <a:gd name="connsiteY189" fmla="*/ 74157 h 908775"/>
              <a:gd name="connsiteX190" fmla="*/ 11411632 w 12205236"/>
              <a:gd name="connsiteY190" fmla="*/ 80887 h 908775"/>
              <a:gd name="connsiteX191" fmla="*/ 11431822 w 12205236"/>
              <a:gd name="connsiteY191" fmla="*/ 116595 h 908775"/>
              <a:gd name="connsiteX192" fmla="*/ 11428457 w 12205236"/>
              <a:gd name="connsiteY192" fmla="*/ 136037 h 908775"/>
              <a:gd name="connsiteX193" fmla="*/ 11425092 w 12205236"/>
              <a:gd name="connsiteY193" fmla="*/ 135103 h 908775"/>
              <a:gd name="connsiteX194" fmla="*/ 11421353 w 12205236"/>
              <a:gd name="connsiteY194" fmla="*/ 139029 h 908775"/>
              <a:gd name="connsiteX195" fmla="*/ 11401350 w 12205236"/>
              <a:gd name="connsiteY195" fmla="*/ 152489 h 908775"/>
              <a:gd name="connsiteX196" fmla="*/ 11380224 w 12205236"/>
              <a:gd name="connsiteY196" fmla="*/ 155293 h 908775"/>
              <a:gd name="connsiteX197" fmla="*/ 11358912 w 12205236"/>
              <a:gd name="connsiteY197" fmla="*/ 174549 h 908775"/>
              <a:gd name="connsiteX198" fmla="*/ 11358164 w 12205236"/>
              <a:gd name="connsiteY198" fmla="*/ 181840 h 908775"/>
              <a:gd name="connsiteX199" fmla="*/ 11352742 w 12205236"/>
              <a:gd name="connsiteY199" fmla="*/ 221100 h 908775"/>
              <a:gd name="connsiteX200" fmla="*/ 11351995 w 12205236"/>
              <a:gd name="connsiteY200" fmla="*/ 256620 h 908775"/>
              <a:gd name="connsiteX201" fmla="*/ 11363399 w 12205236"/>
              <a:gd name="connsiteY201" fmla="*/ 347104 h 908775"/>
              <a:gd name="connsiteX202" fmla="*/ 11399854 w 12205236"/>
              <a:gd name="connsiteY202" fmla="*/ 420389 h 908775"/>
              <a:gd name="connsiteX203" fmla="*/ 11514454 w 12205236"/>
              <a:gd name="connsiteY203" fmla="*/ 454975 h 908775"/>
              <a:gd name="connsiteX204" fmla="*/ 11525298 w 12205236"/>
              <a:gd name="connsiteY204" fmla="*/ 443758 h 908775"/>
              <a:gd name="connsiteX205" fmla="*/ 11537449 w 12205236"/>
              <a:gd name="connsiteY205" fmla="*/ 387299 h 908775"/>
              <a:gd name="connsiteX206" fmla="*/ 11538010 w 12205236"/>
              <a:gd name="connsiteY206" fmla="*/ 373464 h 908775"/>
              <a:gd name="connsiteX207" fmla="*/ 11532402 w 12205236"/>
              <a:gd name="connsiteY207" fmla="*/ 322614 h 908775"/>
              <a:gd name="connsiteX208" fmla="*/ 11533150 w 12205236"/>
              <a:gd name="connsiteY208" fmla="*/ 320184 h 908775"/>
              <a:gd name="connsiteX209" fmla="*/ 11534271 w 12205236"/>
              <a:gd name="connsiteY209" fmla="*/ 314949 h 908775"/>
              <a:gd name="connsiteX210" fmla="*/ 11551844 w 12205236"/>
              <a:gd name="connsiteY210" fmla="*/ 281298 h 908775"/>
              <a:gd name="connsiteX211" fmla="*/ 11568109 w 12205236"/>
              <a:gd name="connsiteY211" fmla="*/ 272137 h 908775"/>
              <a:gd name="connsiteX212" fmla="*/ 11574465 w 12205236"/>
              <a:gd name="connsiteY212" fmla="*/ 255873 h 908775"/>
              <a:gd name="connsiteX213" fmla="*/ 11576709 w 12205236"/>
              <a:gd name="connsiteY213" fmla="*/ 255312 h 908775"/>
              <a:gd name="connsiteX214" fmla="*/ 11578765 w 12205236"/>
              <a:gd name="connsiteY214" fmla="*/ 239608 h 908775"/>
              <a:gd name="connsiteX215" fmla="*/ 11575587 w 12205236"/>
              <a:gd name="connsiteY215" fmla="*/ 231756 h 908775"/>
              <a:gd name="connsiteX216" fmla="*/ 11567735 w 12205236"/>
              <a:gd name="connsiteY216" fmla="*/ 236430 h 908775"/>
              <a:gd name="connsiteX217" fmla="*/ 11562688 w 12205236"/>
              <a:gd name="connsiteY217" fmla="*/ 238486 h 908775"/>
              <a:gd name="connsiteX218" fmla="*/ 11563248 w 12205236"/>
              <a:gd name="connsiteY218" fmla="*/ 208948 h 908775"/>
              <a:gd name="connsiteX219" fmla="*/ 11576522 w 12205236"/>
              <a:gd name="connsiteY219" fmla="*/ 198666 h 908775"/>
              <a:gd name="connsiteX220" fmla="*/ 11578952 w 12205236"/>
              <a:gd name="connsiteY220" fmla="*/ 186140 h 908775"/>
              <a:gd name="connsiteX221" fmla="*/ 11571100 w 12205236"/>
              <a:gd name="connsiteY221" fmla="*/ 171184 h 908775"/>
              <a:gd name="connsiteX222" fmla="*/ 11574465 w 12205236"/>
              <a:gd name="connsiteY222" fmla="*/ 153050 h 908775"/>
              <a:gd name="connsiteX223" fmla="*/ 11578578 w 12205236"/>
              <a:gd name="connsiteY223" fmla="*/ 129868 h 908775"/>
              <a:gd name="connsiteX224" fmla="*/ 11575400 w 12205236"/>
              <a:gd name="connsiteY224" fmla="*/ 124073 h 908775"/>
              <a:gd name="connsiteX225" fmla="*/ 11572409 w 12205236"/>
              <a:gd name="connsiteY225" fmla="*/ 124073 h 908775"/>
              <a:gd name="connsiteX226" fmla="*/ 11572409 w 12205236"/>
              <a:gd name="connsiteY226" fmla="*/ 122390 h 908775"/>
              <a:gd name="connsiteX227" fmla="*/ 11582878 w 12205236"/>
              <a:gd name="connsiteY227" fmla="*/ 105004 h 908775"/>
              <a:gd name="connsiteX228" fmla="*/ 11595591 w 12205236"/>
              <a:gd name="connsiteY228" fmla="*/ 97339 h 908775"/>
              <a:gd name="connsiteX229" fmla="*/ 11666258 w 12205236"/>
              <a:gd name="connsiteY229" fmla="*/ 134916 h 908775"/>
              <a:gd name="connsiteX230" fmla="*/ 11667754 w 12205236"/>
              <a:gd name="connsiteY230" fmla="*/ 137159 h 908775"/>
              <a:gd name="connsiteX231" fmla="*/ 11668875 w 12205236"/>
              <a:gd name="connsiteY231" fmla="*/ 163893 h 908775"/>
              <a:gd name="connsiteX232" fmla="*/ 11675231 w 12205236"/>
              <a:gd name="connsiteY232" fmla="*/ 182588 h 908775"/>
              <a:gd name="connsiteX233" fmla="*/ 11694861 w 12205236"/>
              <a:gd name="connsiteY233" fmla="*/ 195114 h 908775"/>
              <a:gd name="connsiteX234" fmla="*/ 11716174 w 12205236"/>
              <a:gd name="connsiteY234" fmla="*/ 226334 h 908775"/>
              <a:gd name="connsiteX235" fmla="*/ 11733747 w 12205236"/>
              <a:gd name="connsiteY235" fmla="*/ 283167 h 908775"/>
              <a:gd name="connsiteX236" fmla="*/ 11737673 w 12205236"/>
              <a:gd name="connsiteY236" fmla="*/ 337383 h 908775"/>
              <a:gd name="connsiteX237" fmla="*/ 11735804 w 12205236"/>
              <a:gd name="connsiteY237" fmla="*/ 409172 h 908775"/>
              <a:gd name="connsiteX238" fmla="*/ 11742534 w 12205236"/>
              <a:gd name="connsiteY238" fmla="*/ 502273 h 908775"/>
              <a:gd name="connsiteX239" fmla="*/ 11749451 w 12205236"/>
              <a:gd name="connsiteY239" fmla="*/ 573875 h 908775"/>
              <a:gd name="connsiteX240" fmla="*/ 11743094 w 12205236"/>
              <a:gd name="connsiteY240" fmla="*/ 614069 h 908775"/>
              <a:gd name="connsiteX241" fmla="*/ 11740477 w 12205236"/>
              <a:gd name="connsiteY241" fmla="*/ 624539 h 908775"/>
              <a:gd name="connsiteX242" fmla="*/ 11732625 w 12205236"/>
              <a:gd name="connsiteY242" fmla="*/ 663798 h 908775"/>
              <a:gd name="connsiteX243" fmla="*/ 11729634 w 12205236"/>
              <a:gd name="connsiteY243" fmla="*/ 674080 h 908775"/>
              <a:gd name="connsiteX244" fmla="*/ 11712248 w 12205236"/>
              <a:gd name="connsiteY244" fmla="*/ 697823 h 908775"/>
              <a:gd name="connsiteX245" fmla="*/ 11700283 w 12205236"/>
              <a:gd name="connsiteY245" fmla="*/ 726240 h 908775"/>
              <a:gd name="connsiteX246" fmla="*/ 11704957 w 12205236"/>
              <a:gd name="connsiteY246" fmla="*/ 730353 h 908775"/>
              <a:gd name="connsiteX247" fmla="*/ 11717330 w 12205236"/>
              <a:gd name="connsiteY247" fmla="*/ 732929 h 908775"/>
              <a:gd name="connsiteX248" fmla="*/ 12192000 w 12205236"/>
              <a:gd name="connsiteY248" fmla="*/ 732929 h 908775"/>
              <a:gd name="connsiteX249" fmla="*/ 12192000 w 12205236"/>
              <a:gd name="connsiteY249" fmla="*/ 825550 h 908775"/>
              <a:gd name="connsiteX250" fmla="*/ 12205236 w 12205236"/>
              <a:gd name="connsiteY250" fmla="*/ 832802 h 908775"/>
              <a:gd name="connsiteX251" fmla="*/ 0 w 12205236"/>
              <a:gd name="connsiteY251" fmla="*/ 908775 h 908775"/>
              <a:gd name="connsiteX252" fmla="*/ 0 w 12205236"/>
              <a:gd name="connsiteY252" fmla="*/ 732929 h 908775"/>
              <a:gd name="connsiteX253" fmla="*/ 10184483 w 12205236"/>
              <a:gd name="connsiteY253" fmla="*/ 732929 h 908775"/>
              <a:gd name="connsiteX254" fmla="*/ 10336481 w 12205236"/>
              <a:gd name="connsiteY254" fmla="*/ 714462 h 908775"/>
              <a:gd name="connsiteX255" fmla="*/ 10349568 w 12205236"/>
              <a:gd name="connsiteY255" fmla="*/ 713901 h 908775"/>
              <a:gd name="connsiteX256" fmla="*/ 10356111 w 12205236"/>
              <a:gd name="connsiteY256" fmla="*/ 709414 h 908775"/>
              <a:gd name="connsiteX257" fmla="*/ 10354615 w 12205236"/>
              <a:gd name="connsiteY257" fmla="*/ 679128 h 908775"/>
              <a:gd name="connsiteX258" fmla="*/ 10358167 w 12205236"/>
              <a:gd name="connsiteY258" fmla="*/ 520594 h 908775"/>
              <a:gd name="connsiteX259" fmla="*/ 10372188 w 12205236"/>
              <a:gd name="connsiteY259" fmla="*/ 482269 h 908775"/>
              <a:gd name="connsiteX260" fmla="*/ 10396679 w 12205236"/>
              <a:gd name="connsiteY260" fmla="*/ 451984 h 908775"/>
              <a:gd name="connsiteX261" fmla="*/ 10447903 w 12205236"/>
              <a:gd name="connsiteY261" fmla="*/ 334765 h 908775"/>
              <a:gd name="connsiteX262" fmla="*/ 10448464 w 12205236"/>
              <a:gd name="connsiteY262" fmla="*/ 261107 h 908775"/>
              <a:gd name="connsiteX263" fmla="*/ 10446408 w 12205236"/>
              <a:gd name="connsiteY263" fmla="*/ 225774 h 908775"/>
              <a:gd name="connsiteX264" fmla="*/ 10448464 w 12205236"/>
              <a:gd name="connsiteY264" fmla="*/ 215678 h 908775"/>
              <a:gd name="connsiteX265" fmla="*/ 10453512 w 12205236"/>
              <a:gd name="connsiteY265" fmla="*/ 201096 h 908775"/>
              <a:gd name="connsiteX266" fmla="*/ 10442856 w 12205236"/>
              <a:gd name="connsiteY266" fmla="*/ 229139 h 908775"/>
              <a:gd name="connsiteX267" fmla="*/ 10417991 w 12205236"/>
              <a:gd name="connsiteY267" fmla="*/ 307471 h 908775"/>
              <a:gd name="connsiteX268" fmla="*/ 10413318 w 12205236"/>
              <a:gd name="connsiteY268" fmla="*/ 312331 h 908775"/>
              <a:gd name="connsiteX269" fmla="*/ 10410513 w 12205236"/>
              <a:gd name="connsiteY269" fmla="*/ 310649 h 908775"/>
              <a:gd name="connsiteX270" fmla="*/ 10388266 w 12205236"/>
              <a:gd name="connsiteY270" fmla="*/ 406929 h 908775"/>
              <a:gd name="connsiteX271" fmla="*/ 10366767 w 12205236"/>
              <a:gd name="connsiteY271" fmla="*/ 418706 h 908775"/>
              <a:gd name="connsiteX272" fmla="*/ 10364337 w 12205236"/>
              <a:gd name="connsiteY272" fmla="*/ 417398 h 908775"/>
              <a:gd name="connsiteX273" fmla="*/ 10363963 w 12205236"/>
              <a:gd name="connsiteY273" fmla="*/ 416650 h 908775"/>
              <a:gd name="connsiteX274" fmla="*/ 10365458 w 12205236"/>
              <a:gd name="connsiteY274" fmla="*/ 415528 h 908775"/>
              <a:gd name="connsiteX275" fmla="*/ 10368263 w 12205236"/>
              <a:gd name="connsiteY275" fmla="*/ 397768 h 908775"/>
              <a:gd name="connsiteX276" fmla="*/ 10360784 w 12205236"/>
              <a:gd name="connsiteY276" fmla="*/ 413472 h 908775"/>
              <a:gd name="connsiteX277" fmla="*/ 10362841 w 12205236"/>
              <a:gd name="connsiteY277" fmla="*/ 393468 h 908775"/>
              <a:gd name="connsiteX278" fmla="*/ 10356298 w 12205236"/>
              <a:gd name="connsiteY278" fmla="*/ 413659 h 908775"/>
              <a:gd name="connsiteX279" fmla="*/ 10355737 w 12205236"/>
              <a:gd name="connsiteY279" fmla="*/ 411041 h 908775"/>
              <a:gd name="connsiteX280" fmla="*/ 10356671 w 12205236"/>
              <a:gd name="connsiteY280" fmla="*/ 393468 h 908775"/>
              <a:gd name="connsiteX281" fmla="*/ 10355176 w 12205236"/>
              <a:gd name="connsiteY281" fmla="*/ 360004 h 908775"/>
              <a:gd name="connsiteX282" fmla="*/ 10369010 w 12205236"/>
              <a:gd name="connsiteY282" fmla="*/ 311023 h 908775"/>
              <a:gd name="connsiteX283" fmla="*/ 10397053 w 12205236"/>
              <a:gd name="connsiteY283" fmla="*/ 275129 h 908775"/>
              <a:gd name="connsiteX284" fmla="*/ 10414252 w 12205236"/>
              <a:gd name="connsiteY284" fmla="*/ 237925 h 908775"/>
              <a:gd name="connsiteX285" fmla="*/ 10429582 w 12205236"/>
              <a:gd name="connsiteY285" fmla="*/ 193244 h 908775"/>
              <a:gd name="connsiteX286" fmla="*/ 10435751 w 12205236"/>
              <a:gd name="connsiteY286" fmla="*/ 178849 h 908775"/>
              <a:gd name="connsiteX287" fmla="*/ 10450521 w 12205236"/>
              <a:gd name="connsiteY287" fmla="*/ 160902 h 908775"/>
              <a:gd name="connsiteX288" fmla="*/ 10481368 w 12205236"/>
              <a:gd name="connsiteY288" fmla="*/ 133233 h 908775"/>
              <a:gd name="connsiteX289" fmla="*/ 10489406 w 12205236"/>
              <a:gd name="connsiteY289" fmla="*/ 118277 h 908775"/>
              <a:gd name="connsiteX290" fmla="*/ 10506232 w 12205236"/>
              <a:gd name="connsiteY290" fmla="*/ 95282 h 908775"/>
              <a:gd name="connsiteX291" fmla="*/ 10529227 w 12205236"/>
              <a:gd name="connsiteY291" fmla="*/ 93039 h 908775"/>
              <a:gd name="connsiteX292" fmla="*/ 10577460 w 12205236"/>
              <a:gd name="connsiteY292" fmla="*/ 80139 h 908775"/>
              <a:gd name="connsiteX293" fmla="*/ 10582321 w 12205236"/>
              <a:gd name="connsiteY293" fmla="*/ 68361 h 908775"/>
              <a:gd name="connsiteX294" fmla="*/ 10581947 w 12205236"/>
              <a:gd name="connsiteY294" fmla="*/ 62005 h 908775"/>
              <a:gd name="connsiteX295" fmla="*/ 10581572 w 12205236"/>
              <a:gd name="connsiteY295" fmla="*/ 47984 h 908775"/>
              <a:gd name="connsiteX296" fmla="*/ 10576899 w 12205236"/>
              <a:gd name="connsiteY296" fmla="*/ 34336 h 908775"/>
              <a:gd name="connsiteX297" fmla="*/ 10572599 w 12205236"/>
              <a:gd name="connsiteY297" fmla="*/ 17137 h 908775"/>
              <a:gd name="connsiteX298" fmla="*/ 10579329 w 12205236"/>
              <a:gd name="connsiteY298" fmla="*/ 1246 h 908775"/>
              <a:gd name="connsiteX299" fmla="*/ 10594846 w 12205236"/>
              <a:gd name="connsiteY299" fmla="*/ 6107 h 908775"/>
              <a:gd name="connsiteX300" fmla="*/ 10632984 w 12205236"/>
              <a:gd name="connsiteY300" fmla="*/ 23867 h 908775"/>
              <a:gd name="connsiteX301" fmla="*/ 10701595 w 12205236"/>
              <a:gd name="connsiteY301" fmla="*/ 30971 h 908775"/>
              <a:gd name="connsiteX302" fmla="*/ 10770392 w 12205236"/>
              <a:gd name="connsiteY302" fmla="*/ 33215 h 908775"/>
              <a:gd name="connsiteX303" fmla="*/ 10898080 w 12205236"/>
              <a:gd name="connsiteY303" fmla="*/ 20689 h 908775"/>
              <a:gd name="connsiteX304" fmla="*/ 10923878 w 12205236"/>
              <a:gd name="connsiteY304" fmla="*/ 5172 h 908775"/>
              <a:gd name="connsiteX305" fmla="*/ 10931520 w 12205236"/>
              <a:gd name="connsiteY305" fmla="*/ 265 h 908775"/>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8578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9086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0861 w 12192000"/>
              <a:gd name="connsiteY249" fmla="*/ 910624 h 910624"/>
              <a:gd name="connsiteX250" fmla="*/ 0 w 12192000"/>
              <a:gd name="connsiteY250" fmla="*/ 908775 h 910624"/>
              <a:gd name="connsiteX251" fmla="*/ 0 w 12192000"/>
              <a:gd name="connsiteY251" fmla="*/ 732929 h 910624"/>
              <a:gd name="connsiteX252" fmla="*/ 10184483 w 12192000"/>
              <a:gd name="connsiteY252" fmla="*/ 732929 h 910624"/>
              <a:gd name="connsiteX253" fmla="*/ 10336481 w 12192000"/>
              <a:gd name="connsiteY253" fmla="*/ 714462 h 910624"/>
              <a:gd name="connsiteX254" fmla="*/ 10349568 w 12192000"/>
              <a:gd name="connsiteY254" fmla="*/ 713901 h 910624"/>
              <a:gd name="connsiteX255" fmla="*/ 10356111 w 12192000"/>
              <a:gd name="connsiteY255" fmla="*/ 709414 h 910624"/>
              <a:gd name="connsiteX256" fmla="*/ 10354615 w 12192000"/>
              <a:gd name="connsiteY256" fmla="*/ 679128 h 910624"/>
              <a:gd name="connsiteX257" fmla="*/ 10358167 w 12192000"/>
              <a:gd name="connsiteY257" fmla="*/ 520594 h 910624"/>
              <a:gd name="connsiteX258" fmla="*/ 10372188 w 12192000"/>
              <a:gd name="connsiteY258" fmla="*/ 482269 h 910624"/>
              <a:gd name="connsiteX259" fmla="*/ 10396679 w 12192000"/>
              <a:gd name="connsiteY259" fmla="*/ 451984 h 910624"/>
              <a:gd name="connsiteX260" fmla="*/ 10447903 w 12192000"/>
              <a:gd name="connsiteY260" fmla="*/ 334765 h 910624"/>
              <a:gd name="connsiteX261" fmla="*/ 10448464 w 12192000"/>
              <a:gd name="connsiteY261" fmla="*/ 261107 h 910624"/>
              <a:gd name="connsiteX262" fmla="*/ 10446408 w 12192000"/>
              <a:gd name="connsiteY262" fmla="*/ 225774 h 910624"/>
              <a:gd name="connsiteX263" fmla="*/ 10448464 w 12192000"/>
              <a:gd name="connsiteY263" fmla="*/ 215678 h 910624"/>
              <a:gd name="connsiteX264" fmla="*/ 10453512 w 12192000"/>
              <a:gd name="connsiteY264" fmla="*/ 201096 h 910624"/>
              <a:gd name="connsiteX265" fmla="*/ 10442856 w 12192000"/>
              <a:gd name="connsiteY265" fmla="*/ 229139 h 910624"/>
              <a:gd name="connsiteX266" fmla="*/ 10417991 w 12192000"/>
              <a:gd name="connsiteY266" fmla="*/ 307471 h 910624"/>
              <a:gd name="connsiteX267" fmla="*/ 10413318 w 12192000"/>
              <a:gd name="connsiteY267" fmla="*/ 312331 h 910624"/>
              <a:gd name="connsiteX268" fmla="*/ 10410513 w 12192000"/>
              <a:gd name="connsiteY268" fmla="*/ 310649 h 910624"/>
              <a:gd name="connsiteX269" fmla="*/ 10388266 w 12192000"/>
              <a:gd name="connsiteY269" fmla="*/ 406929 h 910624"/>
              <a:gd name="connsiteX270" fmla="*/ 10366767 w 12192000"/>
              <a:gd name="connsiteY270" fmla="*/ 418706 h 910624"/>
              <a:gd name="connsiteX271" fmla="*/ 10364337 w 12192000"/>
              <a:gd name="connsiteY271" fmla="*/ 417398 h 910624"/>
              <a:gd name="connsiteX272" fmla="*/ 10363963 w 12192000"/>
              <a:gd name="connsiteY272" fmla="*/ 416650 h 910624"/>
              <a:gd name="connsiteX273" fmla="*/ 10365458 w 12192000"/>
              <a:gd name="connsiteY273" fmla="*/ 415528 h 910624"/>
              <a:gd name="connsiteX274" fmla="*/ 10368263 w 12192000"/>
              <a:gd name="connsiteY274" fmla="*/ 397768 h 910624"/>
              <a:gd name="connsiteX275" fmla="*/ 10360784 w 12192000"/>
              <a:gd name="connsiteY275" fmla="*/ 413472 h 910624"/>
              <a:gd name="connsiteX276" fmla="*/ 10362841 w 12192000"/>
              <a:gd name="connsiteY276" fmla="*/ 393468 h 910624"/>
              <a:gd name="connsiteX277" fmla="*/ 10356298 w 12192000"/>
              <a:gd name="connsiteY277" fmla="*/ 413659 h 910624"/>
              <a:gd name="connsiteX278" fmla="*/ 10355737 w 12192000"/>
              <a:gd name="connsiteY278" fmla="*/ 411041 h 910624"/>
              <a:gd name="connsiteX279" fmla="*/ 10356671 w 12192000"/>
              <a:gd name="connsiteY279" fmla="*/ 393468 h 910624"/>
              <a:gd name="connsiteX280" fmla="*/ 10355176 w 12192000"/>
              <a:gd name="connsiteY280" fmla="*/ 360004 h 910624"/>
              <a:gd name="connsiteX281" fmla="*/ 10369010 w 12192000"/>
              <a:gd name="connsiteY281" fmla="*/ 311023 h 910624"/>
              <a:gd name="connsiteX282" fmla="*/ 10397053 w 12192000"/>
              <a:gd name="connsiteY282" fmla="*/ 275129 h 910624"/>
              <a:gd name="connsiteX283" fmla="*/ 10414252 w 12192000"/>
              <a:gd name="connsiteY283" fmla="*/ 237925 h 910624"/>
              <a:gd name="connsiteX284" fmla="*/ 10429582 w 12192000"/>
              <a:gd name="connsiteY284" fmla="*/ 193244 h 910624"/>
              <a:gd name="connsiteX285" fmla="*/ 10435751 w 12192000"/>
              <a:gd name="connsiteY285" fmla="*/ 178849 h 910624"/>
              <a:gd name="connsiteX286" fmla="*/ 10450521 w 12192000"/>
              <a:gd name="connsiteY286" fmla="*/ 160902 h 910624"/>
              <a:gd name="connsiteX287" fmla="*/ 10481368 w 12192000"/>
              <a:gd name="connsiteY287" fmla="*/ 133233 h 910624"/>
              <a:gd name="connsiteX288" fmla="*/ 10489406 w 12192000"/>
              <a:gd name="connsiteY288" fmla="*/ 118277 h 910624"/>
              <a:gd name="connsiteX289" fmla="*/ 10506232 w 12192000"/>
              <a:gd name="connsiteY289" fmla="*/ 95282 h 910624"/>
              <a:gd name="connsiteX290" fmla="*/ 10529227 w 12192000"/>
              <a:gd name="connsiteY290" fmla="*/ 93039 h 910624"/>
              <a:gd name="connsiteX291" fmla="*/ 10577460 w 12192000"/>
              <a:gd name="connsiteY291" fmla="*/ 80139 h 910624"/>
              <a:gd name="connsiteX292" fmla="*/ 10582321 w 12192000"/>
              <a:gd name="connsiteY292" fmla="*/ 68361 h 910624"/>
              <a:gd name="connsiteX293" fmla="*/ 10581947 w 12192000"/>
              <a:gd name="connsiteY293" fmla="*/ 62005 h 910624"/>
              <a:gd name="connsiteX294" fmla="*/ 10581572 w 12192000"/>
              <a:gd name="connsiteY294" fmla="*/ 47984 h 910624"/>
              <a:gd name="connsiteX295" fmla="*/ 10576899 w 12192000"/>
              <a:gd name="connsiteY295" fmla="*/ 34336 h 910624"/>
              <a:gd name="connsiteX296" fmla="*/ 10572599 w 12192000"/>
              <a:gd name="connsiteY296" fmla="*/ 17137 h 910624"/>
              <a:gd name="connsiteX297" fmla="*/ 10579329 w 12192000"/>
              <a:gd name="connsiteY297" fmla="*/ 1246 h 910624"/>
              <a:gd name="connsiteX298" fmla="*/ 10594846 w 12192000"/>
              <a:gd name="connsiteY298" fmla="*/ 6107 h 910624"/>
              <a:gd name="connsiteX299" fmla="*/ 10632984 w 12192000"/>
              <a:gd name="connsiteY299" fmla="*/ 23867 h 910624"/>
              <a:gd name="connsiteX300" fmla="*/ 10701595 w 12192000"/>
              <a:gd name="connsiteY300" fmla="*/ 30971 h 910624"/>
              <a:gd name="connsiteX301" fmla="*/ 10770392 w 12192000"/>
              <a:gd name="connsiteY301" fmla="*/ 33215 h 910624"/>
              <a:gd name="connsiteX302" fmla="*/ 10898080 w 12192000"/>
              <a:gd name="connsiteY302" fmla="*/ 20689 h 910624"/>
              <a:gd name="connsiteX303" fmla="*/ 10923878 w 12192000"/>
              <a:gd name="connsiteY303" fmla="*/ 5172 h 910624"/>
              <a:gd name="connsiteX304" fmla="*/ 10931520 w 12192000"/>
              <a:gd name="connsiteY304" fmla="*/ 265 h 910624"/>
              <a:gd name="connsiteX0" fmla="*/ 11634616 w 12198495"/>
              <a:gd name="connsiteY0" fmla="*/ 695510 h 910624"/>
              <a:gd name="connsiteX1" fmla="*/ 11628681 w 12198495"/>
              <a:gd name="connsiteY1" fmla="*/ 699880 h 910624"/>
              <a:gd name="connsiteX2" fmla="*/ 11627185 w 12198495"/>
              <a:gd name="connsiteY2" fmla="*/ 725492 h 910624"/>
              <a:gd name="connsiteX3" fmla="*/ 11644384 w 12198495"/>
              <a:gd name="connsiteY3" fmla="*/ 729979 h 910624"/>
              <a:gd name="connsiteX4" fmla="*/ 11651863 w 12198495"/>
              <a:gd name="connsiteY4" fmla="*/ 730913 h 910624"/>
              <a:gd name="connsiteX5" fmla="*/ 11663080 w 12198495"/>
              <a:gd name="connsiteY5" fmla="*/ 719883 h 910624"/>
              <a:gd name="connsiteX6" fmla="*/ 11662519 w 12198495"/>
              <a:gd name="connsiteY6" fmla="*/ 715209 h 910624"/>
              <a:gd name="connsiteX7" fmla="*/ 11641954 w 12198495"/>
              <a:gd name="connsiteY7" fmla="*/ 696328 h 910624"/>
              <a:gd name="connsiteX8" fmla="*/ 11634616 w 12198495"/>
              <a:gd name="connsiteY8" fmla="*/ 695510 h 910624"/>
              <a:gd name="connsiteX9" fmla="*/ 11559135 w 12198495"/>
              <a:gd name="connsiteY9" fmla="*/ 473903 h 910624"/>
              <a:gd name="connsiteX10" fmla="*/ 11555396 w 12198495"/>
              <a:gd name="connsiteY10" fmla="*/ 476100 h 910624"/>
              <a:gd name="connsiteX11" fmla="*/ 11542684 w 12198495"/>
              <a:gd name="connsiteY11" fmla="*/ 481895 h 910624"/>
              <a:gd name="connsiteX12" fmla="*/ 11525110 w 12198495"/>
              <a:gd name="connsiteY12" fmla="*/ 505078 h 910624"/>
              <a:gd name="connsiteX13" fmla="*/ 11524736 w 12198495"/>
              <a:gd name="connsiteY13" fmla="*/ 515360 h 910624"/>
              <a:gd name="connsiteX14" fmla="*/ 11519876 w 12198495"/>
              <a:gd name="connsiteY14" fmla="*/ 555928 h 910624"/>
              <a:gd name="connsiteX15" fmla="*/ 11506976 w 12198495"/>
              <a:gd name="connsiteY15" fmla="*/ 603787 h 910624"/>
              <a:gd name="connsiteX16" fmla="*/ 11503611 w 12198495"/>
              <a:gd name="connsiteY16" fmla="*/ 628652 h 910624"/>
              <a:gd name="connsiteX17" fmla="*/ 11498190 w 12198495"/>
              <a:gd name="connsiteY17" fmla="*/ 677072 h 910624"/>
              <a:gd name="connsiteX18" fmla="*/ 11491646 w 12198495"/>
              <a:gd name="connsiteY18" fmla="*/ 701375 h 910624"/>
              <a:gd name="connsiteX19" fmla="*/ 11500246 w 12198495"/>
              <a:gd name="connsiteY19" fmla="*/ 714275 h 910624"/>
              <a:gd name="connsiteX20" fmla="*/ 11579139 w 12198495"/>
              <a:gd name="connsiteY20" fmla="*/ 722314 h 910624"/>
              <a:gd name="connsiteX21" fmla="*/ 11601573 w 12198495"/>
              <a:gd name="connsiteY21" fmla="*/ 701188 h 910624"/>
              <a:gd name="connsiteX22" fmla="*/ 11592039 w 12198495"/>
              <a:gd name="connsiteY22" fmla="*/ 685298 h 910624"/>
              <a:gd name="connsiteX23" fmla="*/ 11574652 w 12198495"/>
              <a:gd name="connsiteY23" fmla="*/ 650525 h 910624"/>
              <a:gd name="connsiteX24" fmla="*/ 11575400 w 12198495"/>
              <a:gd name="connsiteY24" fmla="*/ 643234 h 910624"/>
              <a:gd name="connsiteX25" fmla="*/ 11572035 w 12198495"/>
              <a:gd name="connsiteY25" fmla="*/ 635008 h 910624"/>
              <a:gd name="connsiteX26" fmla="*/ 11560257 w 12198495"/>
              <a:gd name="connsiteY26" fmla="*/ 640990 h 910624"/>
              <a:gd name="connsiteX27" fmla="*/ 11552218 w 12198495"/>
              <a:gd name="connsiteY27" fmla="*/ 643047 h 910624"/>
              <a:gd name="connsiteX28" fmla="*/ 11546797 w 12198495"/>
              <a:gd name="connsiteY28" fmla="*/ 630708 h 910624"/>
              <a:gd name="connsiteX29" fmla="*/ 11548105 w 12198495"/>
              <a:gd name="connsiteY29" fmla="*/ 604535 h 910624"/>
              <a:gd name="connsiteX30" fmla="*/ 11563248 w 12198495"/>
              <a:gd name="connsiteY30" fmla="*/ 482269 h 910624"/>
              <a:gd name="connsiteX31" fmla="*/ 11562874 w 12198495"/>
              <a:gd name="connsiteY31" fmla="*/ 474230 h 910624"/>
              <a:gd name="connsiteX32" fmla="*/ 11559135 w 12198495"/>
              <a:gd name="connsiteY32" fmla="*/ 473903 h 910624"/>
              <a:gd name="connsiteX33" fmla="*/ 11566614 w 12198495"/>
              <a:gd name="connsiteY33" fmla="*/ 432915 h 910624"/>
              <a:gd name="connsiteX34" fmla="*/ 11534832 w 12198495"/>
              <a:gd name="connsiteY34" fmla="*/ 477783 h 910624"/>
              <a:gd name="connsiteX35" fmla="*/ 11566614 w 12198495"/>
              <a:gd name="connsiteY35" fmla="*/ 432915 h 910624"/>
              <a:gd name="connsiteX36" fmla="*/ 11397236 w 12198495"/>
              <a:gd name="connsiteY36" fmla="*/ 427493 h 910624"/>
              <a:gd name="connsiteX37" fmla="*/ 11415558 w 12198495"/>
              <a:gd name="connsiteY37" fmla="*/ 452544 h 910624"/>
              <a:gd name="connsiteX38" fmla="*/ 11502676 w 12198495"/>
              <a:gd name="connsiteY38" fmla="*/ 486756 h 910624"/>
              <a:gd name="connsiteX39" fmla="*/ 11513333 w 12198495"/>
              <a:gd name="connsiteY39" fmla="*/ 482269 h 910624"/>
              <a:gd name="connsiteX40" fmla="*/ 11520063 w 12198495"/>
              <a:gd name="connsiteY40" fmla="*/ 459835 h 910624"/>
              <a:gd name="connsiteX41" fmla="*/ 11397236 w 12198495"/>
              <a:gd name="connsiteY41" fmla="*/ 427493 h 910624"/>
              <a:gd name="connsiteX42" fmla="*/ 10946687 w 12198495"/>
              <a:gd name="connsiteY42" fmla="*/ 423941 h 910624"/>
              <a:gd name="connsiteX43" fmla="*/ 10942386 w 12198495"/>
              <a:gd name="connsiteY43" fmla="*/ 428241 h 910624"/>
              <a:gd name="connsiteX44" fmla="*/ 10897893 w 12198495"/>
              <a:gd name="connsiteY44" fmla="*/ 500778 h 910624"/>
              <a:gd name="connsiteX45" fmla="*/ 10888732 w 12198495"/>
              <a:gd name="connsiteY45" fmla="*/ 530876 h 910624"/>
              <a:gd name="connsiteX46" fmla="*/ 10876394 w 12198495"/>
              <a:gd name="connsiteY46" fmla="*/ 565275 h 910624"/>
              <a:gd name="connsiteX47" fmla="*/ 10840686 w 12198495"/>
              <a:gd name="connsiteY47" fmla="*/ 659311 h 910624"/>
              <a:gd name="connsiteX48" fmla="*/ 10840312 w 12198495"/>
              <a:gd name="connsiteY48" fmla="*/ 679689 h 910624"/>
              <a:gd name="connsiteX49" fmla="*/ 10848164 w 12198495"/>
              <a:gd name="connsiteY49" fmla="*/ 687167 h 910624"/>
              <a:gd name="connsiteX50" fmla="*/ 10866859 w 12198495"/>
              <a:gd name="connsiteY50" fmla="*/ 686606 h 910624"/>
              <a:gd name="connsiteX51" fmla="*/ 11009689 w 12198495"/>
              <a:gd name="connsiteY51" fmla="*/ 686606 h 910624"/>
              <a:gd name="connsiteX52" fmla="*/ 11048948 w 12198495"/>
              <a:gd name="connsiteY52" fmla="*/ 686980 h 910624"/>
              <a:gd name="connsiteX53" fmla="*/ 11054931 w 12198495"/>
              <a:gd name="connsiteY53" fmla="*/ 681559 h 910624"/>
              <a:gd name="connsiteX54" fmla="*/ 10998846 w 12198495"/>
              <a:gd name="connsiteY54" fmla="*/ 577240 h 910624"/>
              <a:gd name="connsiteX55" fmla="*/ 10985572 w 12198495"/>
              <a:gd name="connsiteY55" fmla="*/ 545459 h 910624"/>
              <a:gd name="connsiteX56" fmla="*/ 10981272 w 12198495"/>
              <a:gd name="connsiteY56" fmla="*/ 514051 h 910624"/>
              <a:gd name="connsiteX57" fmla="*/ 10950238 w 12198495"/>
              <a:gd name="connsiteY57" fmla="*/ 428989 h 910624"/>
              <a:gd name="connsiteX58" fmla="*/ 10946687 w 12198495"/>
              <a:gd name="connsiteY58" fmla="*/ 423941 h 910624"/>
              <a:gd name="connsiteX59" fmla="*/ 11552779 w 12198495"/>
              <a:gd name="connsiteY59" fmla="*/ 389729 h 910624"/>
              <a:gd name="connsiteX60" fmla="*/ 11548853 w 12198495"/>
              <a:gd name="connsiteY60" fmla="*/ 393468 h 910624"/>
              <a:gd name="connsiteX61" fmla="*/ 11541375 w 12198495"/>
              <a:gd name="connsiteY61" fmla="*/ 436654 h 910624"/>
              <a:gd name="connsiteX62" fmla="*/ 11544180 w 12198495"/>
              <a:gd name="connsiteY62" fmla="*/ 440579 h 910624"/>
              <a:gd name="connsiteX63" fmla="*/ 11569604 w 12198495"/>
              <a:gd name="connsiteY63" fmla="*/ 410854 h 910624"/>
              <a:gd name="connsiteX64" fmla="*/ 11552779 w 12198495"/>
              <a:gd name="connsiteY64" fmla="*/ 389729 h 910624"/>
              <a:gd name="connsiteX65" fmla="*/ 10553296 w 12198495"/>
              <a:gd name="connsiteY65" fmla="*/ 389238 h 910624"/>
              <a:gd name="connsiteX66" fmla="*/ 10546613 w 12198495"/>
              <a:gd name="connsiteY66" fmla="*/ 392159 h 910624"/>
              <a:gd name="connsiteX67" fmla="*/ 10495015 w 12198495"/>
              <a:gd name="connsiteY67" fmla="*/ 432540 h 910624"/>
              <a:gd name="connsiteX68" fmla="*/ 10419487 w 12198495"/>
              <a:gd name="connsiteY68" fmla="*/ 513677 h 910624"/>
              <a:gd name="connsiteX69" fmla="*/ 10408831 w 12198495"/>
              <a:gd name="connsiteY69" fmla="*/ 548824 h 910624"/>
              <a:gd name="connsiteX70" fmla="*/ 10406027 w 12198495"/>
              <a:gd name="connsiteY70" fmla="*/ 564341 h 910624"/>
              <a:gd name="connsiteX71" fmla="*/ 10395183 w 12198495"/>
              <a:gd name="connsiteY71" fmla="*/ 656881 h 910624"/>
              <a:gd name="connsiteX72" fmla="*/ 10400605 w 12198495"/>
              <a:gd name="connsiteY72" fmla="*/ 701375 h 910624"/>
              <a:gd name="connsiteX73" fmla="*/ 10411448 w 12198495"/>
              <a:gd name="connsiteY73" fmla="*/ 710910 h 910624"/>
              <a:gd name="connsiteX74" fmla="*/ 10487911 w 12198495"/>
              <a:gd name="connsiteY74" fmla="*/ 705488 h 910624"/>
              <a:gd name="connsiteX75" fmla="*/ 10681778 w 12198495"/>
              <a:gd name="connsiteY75" fmla="*/ 693336 h 910624"/>
              <a:gd name="connsiteX76" fmla="*/ 10697669 w 12198495"/>
              <a:gd name="connsiteY76" fmla="*/ 681933 h 910624"/>
              <a:gd name="connsiteX77" fmla="*/ 10679348 w 12198495"/>
              <a:gd name="connsiteY77" fmla="*/ 672585 h 910624"/>
              <a:gd name="connsiteX78" fmla="*/ 10589238 w 12198495"/>
              <a:gd name="connsiteY78" fmla="*/ 551067 h 910624"/>
              <a:gd name="connsiteX79" fmla="*/ 10563812 w 12198495"/>
              <a:gd name="connsiteY79" fmla="*/ 480213 h 910624"/>
              <a:gd name="connsiteX80" fmla="*/ 10556895 w 12198495"/>
              <a:gd name="connsiteY80" fmla="*/ 395711 h 910624"/>
              <a:gd name="connsiteX81" fmla="*/ 10553296 w 12198495"/>
              <a:gd name="connsiteY81" fmla="*/ 389238 h 910624"/>
              <a:gd name="connsiteX82" fmla="*/ 10641210 w 12198495"/>
              <a:gd name="connsiteY82" fmla="*/ 347478 h 910624"/>
              <a:gd name="connsiteX83" fmla="*/ 10632984 w 12198495"/>
              <a:gd name="connsiteY83" fmla="*/ 351404 h 910624"/>
              <a:gd name="connsiteX84" fmla="*/ 10627562 w 12198495"/>
              <a:gd name="connsiteY84" fmla="*/ 370847 h 910624"/>
              <a:gd name="connsiteX85" fmla="*/ 10624197 w 12198495"/>
              <a:gd name="connsiteY85" fmla="*/ 384494 h 910624"/>
              <a:gd name="connsiteX86" fmla="*/ 10619897 w 12198495"/>
              <a:gd name="connsiteY86" fmla="*/ 408237 h 910624"/>
              <a:gd name="connsiteX87" fmla="*/ 10618402 w 12198495"/>
              <a:gd name="connsiteY87" fmla="*/ 416276 h 910624"/>
              <a:gd name="connsiteX88" fmla="*/ 10614850 w 12198495"/>
              <a:gd name="connsiteY88" fmla="*/ 491617 h 910624"/>
              <a:gd name="connsiteX89" fmla="*/ 10628684 w 12198495"/>
              <a:gd name="connsiteY89" fmla="*/ 528446 h 910624"/>
              <a:gd name="connsiteX90" fmla="*/ 10636349 w 12198495"/>
              <a:gd name="connsiteY90" fmla="*/ 543215 h 910624"/>
              <a:gd name="connsiteX91" fmla="*/ 10660466 w 12198495"/>
              <a:gd name="connsiteY91" fmla="*/ 592383 h 910624"/>
              <a:gd name="connsiteX92" fmla="*/ 10713372 w 12198495"/>
              <a:gd name="connsiteY92" fmla="*/ 648842 h 910624"/>
              <a:gd name="connsiteX93" fmla="*/ 10729824 w 12198495"/>
              <a:gd name="connsiteY93" fmla="*/ 672024 h 910624"/>
              <a:gd name="connsiteX94" fmla="*/ 10734685 w 12198495"/>
              <a:gd name="connsiteY94" fmla="*/ 678567 h 910624"/>
              <a:gd name="connsiteX95" fmla="*/ 10779366 w 12198495"/>
              <a:gd name="connsiteY95" fmla="*/ 690719 h 910624"/>
              <a:gd name="connsiteX96" fmla="*/ 10807409 w 12198495"/>
              <a:gd name="connsiteY96" fmla="*/ 669781 h 910624"/>
              <a:gd name="connsiteX97" fmla="*/ 10813204 w 12198495"/>
              <a:gd name="connsiteY97" fmla="*/ 655012 h 910624"/>
              <a:gd name="connsiteX98" fmla="*/ 10833956 w 12198495"/>
              <a:gd name="connsiteY98" fmla="*/ 531811 h 910624"/>
              <a:gd name="connsiteX99" fmla="*/ 10842742 w 12198495"/>
              <a:gd name="connsiteY99" fmla="*/ 502086 h 910624"/>
              <a:gd name="connsiteX100" fmla="*/ 10859754 w 12198495"/>
              <a:gd name="connsiteY100" fmla="*/ 474604 h 910624"/>
              <a:gd name="connsiteX101" fmla="*/ 10892658 w 12198495"/>
              <a:gd name="connsiteY101" fmla="*/ 368790 h 910624"/>
              <a:gd name="connsiteX102" fmla="*/ 10885180 w 12198495"/>
              <a:gd name="connsiteY102" fmla="*/ 362621 h 910624"/>
              <a:gd name="connsiteX103" fmla="*/ 10836199 w 12198495"/>
              <a:gd name="connsiteY103" fmla="*/ 374025 h 910624"/>
              <a:gd name="connsiteX104" fmla="*/ 10791518 w 12198495"/>
              <a:gd name="connsiteY104" fmla="*/ 379634 h 910624"/>
              <a:gd name="connsiteX105" fmla="*/ 10745154 w 12198495"/>
              <a:gd name="connsiteY105" fmla="*/ 377016 h 910624"/>
              <a:gd name="connsiteX106" fmla="*/ 10727020 w 12198495"/>
              <a:gd name="connsiteY106" fmla="*/ 374586 h 910624"/>
              <a:gd name="connsiteX107" fmla="*/ 10711503 w 12198495"/>
              <a:gd name="connsiteY107" fmla="*/ 371408 h 910624"/>
              <a:gd name="connsiteX108" fmla="*/ 10693369 w 12198495"/>
              <a:gd name="connsiteY108" fmla="*/ 367108 h 910624"/>
              <a:gd name="connsiteX109" fmla="*/ 10653735 w 12198495"/>
              <a:gd name="connsiteY109" fmla="*/ 352713 h 910624"/>
              <a:gd name="connsiteX110" fmla="*/ 10641210 w 12198495"/>
              <a:gd name="connsiteY110" fmla="*/ 347478 h 910624"/>
              <a:gd name="connsiteX111" fmla="*/ 10369758 w 12198495"/>
              <a:gd name="connsiteY111" fmla="*/ 338879 h 910624"/>
              <a:gd name="connsiteX112" fmla="*/ 10362654 w 12198495"/>
              <a:gd name="connsiteY112" fmla="*/ 357948 h 910624"/>
              <a:gd name="connsiteX113" fmla="*/ 10364898 w 12198495"/>
              <a:gd name="connsiteY113" fmla="*/ 358695 h 910624"/>
              <a:gd name="connsiteX114" fmla="*/ 10369758 w 12198495"/>
              <a:gd name="connsiteY114" fmla="*/ 338879 h 910624"/>
              <a:gd name="connsiteX115" fmla="*/ 11346424 w 12198495"/>
              <a:gd name="connsiteY115" fmla="*/ 288619 h 910624"/>
              <a:gd name="connsiteX116" fmla="*/ 11350474 w 12198495"/>
              <a:gd name="connsiteY116" fmla="*/ 306943 h 910624"/>
              <a:gd name="connsiteX117" fmla="*/ 11351060 w 12198495"/>
              <a:gd name="connsiteY117" fmla="*/ 322053 h 910624"/>
              <a:gd name="connsiteX118" fmla="*/ 11346424 w 12198495"/>
              <a:gd name="connsiteY118" fmla="*/ 288619 h 910624"/>
              <a:gd name="connsiteX119" fmla="*/ 11349751 w 12198495"/>
              <a:gd name="connsiteY119" fmla="*/ 159406 h 910624"/>
              <a:gd name="connsiteX120" fmla="*/ 11338160 w 12198495"/>
              <a:gd name="connsiteY120" fmla="*/ 178288 h 910624"/>
              <a:gd name="connsiteX121" fmla="*/ 11336104 w 12198495"/>
              <a:gd name="connsiteY121" fmla="*/ 214183 h 910624"/>
              <a:gd name="connsiteX122" fmla="*/ 11346424 w 12198495"/>
              <a:gd name="connsiteY122" fmla="*/ 288619 h 910624"/>
              <a:gd name="connsiteX123" fmla="*/ 11329934 w 12198495"/>
              <a:gd name="connsiteY123" fmla="*/ 213996 h 910624"/>
              <a:gd name="connsiteX124" fmla="*/ 11331617 w 12198495"/>
              <a:gd name="connsiteY124" fmla="*/ 176232 h 910624"/>
              <a:gd name="connsiteX125" fmla="*/ 11330682 w 12198495"/>
              <a:gd name="connsiteY125" fmla="*/ 166697 h 910624"/>
              <a:gd name="connsiteX126" fmla="*/ 11320587 w 12198495"/>
              <a:gd name="connsiteY126" fmla="*/ 169315 h 910624"/>
              <a:gd name="connsiteX127" fmla="*/ 11315166 w 12198495"/>
              <a:gd name="connsiteY127" fmla="*/ 172680 h 910624"/>
              <a:gd name="connsiteX128" fmla="*/ 11277776 w 12198495"/>
              <a:gd name="connsiteY128" fmla="*/ 204461 h 910624"/>
              <a:gd name="connsiteX129" fmla="*/ 11265436 w 12198495"/>
              <a:gd name="connsiteY129" fmla="*/ 217174 h 910624"/>
              <a:gd name="connsiteX130" fmla="*/ 11199630 w 12198495"/>
              <a:gd name="connsiteY130" fmla="*/ 287467 h 910624"/>
              <a:gd name="connsiteX131" fmla="*/ 11051004 w 12198495"/>
              <a:gd name="connsiteY131" fmla="*/ 311958 h 910624"/>
              <a:gd name="connsiteX132" fmla="*/ 11045770 w 12198495"/>
              <a:gd name="connsiteY132" fmla="*/ 310088 h 910624"/>
              <a:gd name="connsiteX133" fmla="*/ 11027636 w 12198495"/>
              <a:gd name="connsiteY133" fmla="*/ 345983 h 910624"/>
              <a:gd name="connsiteX134" fmla="*/ 11014175 w 12198495"/>
              <a:gd name="connsiteY134" fmla="*/ 376643 h 910624"/>
              <a:gd name="connsiteX135" fmla="*/ 11019036 w 12198495"/>
              <a:gd name="connsiteY135" fmla="*/ 430484 h 910624"/>
              <a:gd name="connsiteX136" fmla="*/ 11019036 w 12198495"/>
              <a:gd name="connsiteY136" fmla="*/ 430671 h 910624"/>
              <a:gd name="connsiteX137" fmla="*/ 11019784 w 12198495"/>
              <a:gd name="connsiteY137" fmla="*/ 435158 h 910624"/>
              <a:gd name="connsiteX138" fmla="*/ 11028197 w 12198495"/>
              <a:gd name="connsiteY138" fmla="*/ 513490 h 910624"/>
              <a:gd name="connsiteX139" fmla="*/ 11049322 w 12198495"/>
              <a:gd name="connsiteY139" fmla="*/ 556676 h 910624"/>
              <a:gd name="connsiteX140" fmla="*/ 11049883 w 12198495"/>
              <a:gd name="connsiteY140" fmla="*/ 566023 h 910624"/>
              <a:gd name="connsiteX141" fmla="*/ 11085590 w 12198495"/>
              <a:gd name="connsiteY141" fmla="*/ 679128 h 910624"/>
              <a:gd name="connsiteX142" fmla="*/ 11104472 w 12198495"/>
              <a:gd name="connsiteY142" fmla="*/ 689971 h 910624"/>
              <a:gd name="connsiteX143" fmla="*/ 11317035 w 12198495"/>
              <a:gd name="connsiteY143" fmla="*/ 699880 h 910624"/>
              <a:gd name="connsiteX144" fmla="*/ 11460986 w 12198495"/>
              <a:gd name="connsiteY144" fmla="*/ 711097 h 910624"/>
              <a:gd name="connsiteX145" fmla="*/ 11472764 w 12198495"/>
              <a:gd name="connsiteY145" fmla="*/ 703993 h 910624"/>
              <a:gd name="connsiteX146" fmla="*/ 11480056 w 12198495"/>
              <a:gd name="connsiteY146" fmla="*/ 653703 h 910624"/>
              <a:gd name="connsiteX147" fmla="*/ 11491272 w 12198495"/>
              <a:gd name="connsiteY147" fmla="*/ 594066 h 910624"/>
              <a:gd name="connsiteX148" fmla="*/ 11500620 w 12198495"/>
              <a:gd name="connsiteY148" fmla="*/ 565649 h 910624"/>
              <a:gd name="connsiteX149" fmla="*/ 11508659 w 12198495"/>
              <a:gd name="connsiteY149" fmla="*/ 503582 h 910624"/>
              <a:gd name="connsiteX150" fmla="*/ 11499124 w 12198495"/>
              <a:gd name="connsiteY150" fmla="*/ 492925 h 910624"/>
              <a:gd name="connsiteX151" fmla="*/ 11412193 w 12198495"/>
              <a:gd name="connsiteY151" fmla="*/ 457405 h 910624"/>
              <a:gd name="connsiteX152" fmla="*/ 11392189 w 12198495"/>
              <a:gd name="connsiteY152" fmla="*/ 434036 h 910624"/>
              <a:gd name="connsiteX153" fmla="*/ 11392002 w 12198495"/>
              <a:gd name="connsiteY153" fmla="*/ 434223 h 910624"/>
              <a:gd name="connsiteX154" fmla="*/ 11380785 w 12198495"/>
              <a:gd name="connsiteY154" fmla="*/ 413845 h 910624"/>
              <a:gd name="connsiteX155" fmla="*/ 11366950 w 12198495"/>
              <a:gd name="connsiteY155" fmla="*/ 381503 h 910624"/>
              <a:gd name="connsiteX156" fmla="*/ 11350474 w 12198495"/>
              <a:gd name="connsiteY156" fmla="*/ 306943 h 910624"/>
              <a:gd name="connsiteX157" fmla="*/ 11346947 w 12198495"/>
              <a:gd name="connsiteY157" fmla="*/ 216052 h 910624"/>
              <a:gd name="connsiteX158" fmla="*/ 11352369 w 12198495"/>
              <a:gd name="connsiteY158" fmla="*/ 178475 h 910624"/>
              <a:gd name="connsiteX159" fmla="*/ 11354986 w 12198495"/>
              <a:gd name="connsiteY159" fmla="*/ 164828 h 910624"/>
              <a:gd name="connsiteX160" fmla="*/ 11349751 w 12198495"/>
              <a:gd name="connsiteY160" fmla="*/ 159406 h 910624"/>
              <a:gd name="connsiteX161" fmla="*/ 10931520 w 12198495"/>
              <a:gd name="connsiteY161" fmla="*/ 265 h 910624"/>
              <a:gd name="connsiteX162" fmla="*/ 10940144 w 12198495"/>
              <a:gd name="connsiteY162" fmla="*/ 2929 h 910624"/>
              <a:gd name="connsiteX163" fmla="*/ 10943321 w 12198495"/>
              <a:gd name="connsiteY163" fmla="*/ 6668 h 910624"/>
              <a:gd name="connsiteX164" fmla="*/ 10943695 w 12198495"/>
              <a:gd name="connsiteY164" fmla="*/ 30224 h 910624"/>
              <a:gd name="connsiteX165" fmla="*/ 10937526 w 12198495"/>
              <a:gd name="connsiteY165" fmla="*/ 48731 h 910624"/>
              <a:gd name="connsiteX166" fmla="*/ 10936218 w 12198495"/>
              <a:gd name="connsiteY166" fmla="*/ 54901 h 910624"/>
              <a:gd name="connsiteX167" fmla="*/ 10930983 w 12198495"/>
              <a:gd name="connsiteY167" fmla="*/ 47797 h 910624"/>
              <a:gd name="connsiteX168" fmla="*/ 10930422 w 12198495"/>
              <a:gd name="connsiteY168" fmla="*/ 68175 h 910624"/>
              <a:gd name="connsiteX169" fmla="*/ 10937713 w 12198495"/>
              <a:gd name="connsiteY169" fmla="*/ 79765 h 910624"/>
              <a:gd name="connsiteX170" fmla="*/ 10973794 w 12198495"/>
              <a:gd name="connsiteY170" fmla="*/ 105751 h 910624"/>
              <a:gd name="connsiteX171" fmla="*/ 10977346 w 12198495"/>
              <a:gd name="connsiteY171" fmla="*/ 109864 h 910624"/>
              <a:gd name="connsiteX172" fmla="*/ 11013802 w 12198495"/>
              <a:gd name="connsiteY172" fmla="*/ 137159 h 910624"/>
              <a:gd name="connsiteX173" fmla="*/ 11039975 w 12198495"/>
              <a:gd name="connsiteY173" fmla="*/ 163145 h 910624"/>
              <a:gd name="connsiteX174" fmla="*/ 11087834 w 12198495"/>
              <a:gd name="connsiteY174" fmla="*/ 197731 h 910624"/>
              <a:gd name="connsiteX175" fmla="*/ 11181870 w 12198495"/>
              <a:gd name="connsiteY175" fmla="*/ 189131 h 910624"/>
              <a:gd name="connsiteX176" fmla="*/ 11210660 w 12198495"/>
              <a:gd name="connsiteY176" fmla="*/ 156041 h 910624"/>
              <a:gd name="connsiteX177" fmla="*/ 11217204 w 12198495"/>
              <a:gd name="connsiteY177" fmla="*/ 145011 h 910624"/>
              <a:gd name="connsiteX178" fmla="*/ 11235712 w 12198495"/>
              <a:gd name="connsiteY178" fmla="*/ 107621 h 910624"/>
              <a:gd name="connsiteX179" fmla="*/ 11240946 w 12198495"/>
              <a:gd name="connsiteY179" fmla="*/ 77335 h 910624"/>
              <a:gd name="connsiteX180" fmla="*/ 11252911 w 12198495"/>
              <a:gd name="connsiteY180" fmla="*/ 63875 h 910624"/>
              <a:gd name="connsiteX181" fmla="*/ 11248798 w 12198495"/>
              <a:gd name="connsiteY181" fmla="*/ 58827 h 910624"/>
              <a:gd name="connsiteX182" fmla="*/ 11254220 w 12198495"/>
              <a:gd name="connsiteY182" fmla="*/ 58453 h 910624"/>
              <a:gd name="connsiteX183" fmla="*/ 11256650 w 12198495"/>
              <a:gd name="connsiteY183" fmla="*/ 60136 h 910624"/>
              <a:gd name="connsiteX184" fmla="*/ 11279458 w 12198495"/>
              <a:gd name="connsiteY184" fmla="*/ 63501 h 910624"/>
              <a:gd name="connsiteX185" fmla="*/ 11317035 w 12198495"/>
              <a:gd name="connsiteY185" fmla="*/ 66305 h 910624"/>
              <a:gd name="connsiteX186" fmla="*/ 11329186 w 12198495"/>
              <a:gd name="connsiteY186" fmla="*/ 70605 h 910624"/>
              <a:gd name="connsiteX187" fmla="*/ 11336665 w 12198495"/>
              <a:gd name="connsiteY187" fmla="*/ 72848 h 910624"/>
              <a:gd name="connsiteX188" fmla="*/ 11374428 w 12198495"/>
              <a:gd name="connsiteY188" fmla="*/ 73222 h 910624"/>
              <a:gd name="connsiteX189" fmla="*/ 11397236 w 12198495"/>
              <a:gd name="connsiteY189" fmla="*/ 74157 h 910624"/>
              <a:gd name="connsiteX190" fmla="*/ 11411632 w 12198495"/>
              <a:gd name="connsiteY190" fmla="*/ 80887 h 910624"/>
              <a:gd name="connsiteX191" fmla="*/ 11431822 w 12198495"/>
              <a:gd name="connsiteY191" fmla="*/ 116595 h 910624"/>
              <a:gd name="connsiteX192" fmla="*/ 11428457 w 12198495"/>
              <a:gd name="connsiteY192" fmla="*/ 136037 h 910624"/>
              <a:gd name="connsiteX193" fmla="*/ 11425092 w 12198495"/>
              <a:gd name="connsiteY193" fmla="*/ 135103 h 910624"/>
              <a:gd name="connsiteX194" fmla="*/ 11421353 w 12198495"/>
              <a:gd name="connsiteY194" fmla="*/ 139029 h 910624"/>
              <a:gd name="connsiteX195" fmla="*/ 11401350 w 12198495"/>
              <a:gd name="connsiteY195" fmla="*/ 152489 h 910624"/>
              <a:gd name="connsiteX196" fmla="*/ 11380224 w 12198495"/>
              <a:gd name="connsiteY196" fmla="*/ 155293 h 910624"/>
              <a:gd name="connsiteX197" fmla="*/ 11358912 w 12198495"/>
              <a:gd name="connsiteY197" fmla="*/ 174549 h 910624"/>
              <a:gd name="connsiteX198" fmla="*/ 11358164 w 12198495"/>
              <a:gd name="connsiteY198" fmla="*/ 181840 h 910624"/>
              <a:gd name="connsiteX199" fmla="*/ 11352742 w 12198495"/>
              <a:gd name="connsiteY199" fmla="*/ 221100 h 910624"/>
              <a:gd name="connsiteX200" fmla="*/ 11351995 w 12198495"/>
              <a:gd name="connsiteY200" fmla="*/ 256620 h 910624"/>
              <a:gd name="connsiteX201" fmla="*/ 11363399 w 12198495"/>
              <a:gd name="connsiteY201" fmla="*/ 347104 h 910624"/>
              <a:gd name="connsiteX202" fmla="*/ 11399854 w 12198495"/>
              <a:gd name="connsiteY202" fmla="*/ 420389 h 910624"/>
              <a:gd name="connsiteX203" fmla="*/ 11514454 w 12198495"/>
              <a:gd name="connsiteY203" fmla="*/ 454975 h 910624"/>
              <a:gd name="connsiteX204" fmla="*/ 11525298 w 12198495"/>
              <a:gd name="connsiteY204" fmla="*/ 443758 h 910624"/>
              <a:gd name="connsiteX205" fmla="*/ 11537449 w 12198495"/>
              <a:gd name="connsiteY205" fmla="*/ 387299 h 910624"/>
              <a:gd name="connsiteX206" fmla="*/ 11538010 w 12198495"/>
              <a:gd name="connsiteY206" fmla="*/ 373464 h 910624"/>
              <a:gd name="connsiteX207" fmla="*/ 11532402 w 12198495"/>
              <a:gd name="connsiteY207" fmla="*/ 322614 h 910624"/>
              <a:gd name="connsiteX208" fmla="*/ 11533150 w 12198495"/>
              <a:gd name="connsiteY208" fmla="*/ 320184 h 910624"/>
              <a:gd name="connsiteX209" fmla="*/ 11534271 w 12198495"/>
              <a:gd name="connsiteY209" fmla="*/ 314949 h 910624"/>
              <a:gd name="connsiteX210" fmla="*/ 11551844 w 12198495"/>
              <a:gd name="connsiteY210" fmla="*/ 281298 h 910624"/>
              <a:gd name="connsiteX211" fmla="*/ 11568109 w 12198495"/>
              <a:gd name="connsiteY211" fmla="*/ 272137 h 910624"/>
              <a:gd name="connsiteX212" fmla="*/ 11574465 w 12198495"/>
              <a:gd name="connsiteY212" fmla="*/ 255873 h 910624"/>
              <a:gd name="connsiteX213" fmla="*/ 11576709 w 12198495"/>
              <a:gd name="connsiteY213" fmla="*/ 255312 h 910624"/>
              <a:gd name="connsiteX214" fmla="*/ 11578765 w 12198495"/>
              <a:gd name="connsiteY214" fmla="*/ 239608 h 910624"/>
              <a:gd name="connsiteX215" fmla="*/ 11575587 w 12198495"/>
              <a:gd name="connsiteY215" fmla="*/ 231756 h 910624"/>
              <a:gd name="connsiteX216" fmla="*/ 11567735 w 12198495"/>
              <a:gd name="connsiteY216" fmla="*/ 236430 h 910624"/>
              <a:gd name="connsiteX217" fmla="*/ 11562688 w 12198495"/>
              <a:gd name="connsiteY217" fmla="*/ 238486 h 910624"/>
              <a:gd name="connsiteX218" fmla="*/ 11563248 w 12198495"/>
              <a:gd name="connsiteY218" fmla="*/ 208948 h 910624"/>
              <a:gd name="connsiteX219" fmla="*/ 11576522 w 12198495"/>
              <a:gd name="connsiteY219" fmla="*/ 198666 h 910624"/>
              <a:gd name="connsiteX220" fmla="*/ 11578952 w 12198495"/>
              <a:gd name="connsiteY220" fmla="*/ 186140 h 910624"/>
              <a:gd name="connsiteX221" fmla="*/ 11571100 w 12198495"/>
              <a:gd name="connsiteY221" fmla="*/ 171184 h 910624"/>
              <a:gd name="connsiteX222" fmla="*/ 11574465 w 12198495"/>
              <a:gd name="connsiteY222" fmla="*/ 153050 h 910624"/>
              <a:gd name="connsiteX223" fmla="*/ 11578578 w 12198495"/>
              <a:gd name="connsiteY223" fmla="*/ 129868 h 910624"/>
              <a:gd name="connsiteX224" fmla="*/ 11575400 w 12198495"/>
              <a:gd name="connsiteY224" fmla="*/ 124073 h 910624"/>
              <a:gd name="connsiteX225" fmla="*/ 11572409 w 12198495"/>
              <a:gd name="connsiteY225" fmla="*/ 124073 h 910624"/>
              <a:gd name="connsiteX226" fmla="*/ 11572409 w 12198495"/>
              <a:gd name="connsiteY226" fmla="*/ 122390 h 910624"/>
              <a:gd name="connsiteX227" fmla="*/ 11582878 w 12198495"/>
              <a:gd name="connsiteY227" fmla="*/ 105004 h 910624"/>
              <a:gd name="connsiteX228" fmla="*/ 11595591 w 12198495"/>
              <a:gd name="connsiteY228" fmla="*/ 97339 h 910624"/>
              <a:gd name="connsiteX229" fmla="*/ 11666258 w 12198495"/>
              <a:gd name="connsiteY229" fmla="*/ 134916 h 910624"/>
              <a:gd name="connsiteX230" fmla="*/ 11667754 w 12198495"/>
              <a:gd name="connsiteY230" fmla="*/ 137159 h 910624"/>
              <a:gd name="connsiteX231" fmla="*/ 11668875 w 12198495"/>
              <a:gd name="connsiteY231" fmla="*/ 163893 h 910624"/>
              <a:gd name="connsiteX232" fmla="*/ 11675231 w 12198495"/>
              <a:gd name="connsiteY232" fmla="*/ 182588 h 910624"/>
              <a:gd name="connsiteX233" fmla="*/ 11694861 w 12198495"/>
              <a:gd name="connsiteY233" fmla="*/ 195114 h 910624"/>
              <a:gd name="connsiteX234" fmla="*/ 11716174 w 12198495"/>
              <a:gd name="connsiteY234" fmla="*/ 226334 h 910624"/>
              <a:gd name="connsiteX235" fmla="*/ 11733747 w 12198495"/>
              <a:gd name="connsiteY235" fmla="*/ 283167 h 910624"/>
              <a:gd name="connsiteX236" fmla="*/ 11737673 w 12198495"/>
              <a:gd name="connsiteY236" fmla="*/ 337383 h 910624"/>
              <a:gd name="connsiteX237" fmla="*/ 11735804 w 12198495"/>
              <a:gd name="connsiteY237" fmla="*/ 409172 h 910624"/>
              <a:gd name="connsiteX238" fmla="*/ 11742534 w 12198495"/>
              <a:gd name="connsiteY238" fmla="*/ 502273 h 910624"/>
              <a:gd name="connsiteX239" fmla="*/ 11749451 w 12198495"/>
              <a:gd name="connsiteY239" fmla="*/ 573875 h 910624"/>
              <a:gd name="connsiteX240" fmla="*/ 11743094 w 12198495"/>
              <a:gd name="connsiteY240" fmla="*/ 614069 h 910624"/>
              <a:gd name="connsiteX241" fmla="*/ 11740477 w 12198495"/>
              <a:gd name="connsiteY241" fmla="*/ 624539 h 910624"/>
              <a:gd name="connsiteX242" fmla="*/ 11732625 w 12198495"/>
              <a:gd name="connsiteY242" fmla="*/ 663798 h 910624"/>
              <a:gd name="connsiteX243" fmla="*/ 11729634 w 12198495"/>
              <a:gd name="connsiteY243" fmla="*/ 674080 h 910624"/>
              <a:gd name="connsiteX244" fmla="*/ 11712248 w 12198495"/>
              <a:gd name="connsiteY244" fmla="*/ 697823 h 910624"/>
              <a:gd name="connsiteX245" fmla="*/ 11700283 w 12198495"/>
              <a:gd name="connsiteY245" fmla="*/ 726240 h 910624"/>
              <a:gd name="connsiteX246" fmla="*/ 11704957 w 12198495"/>
              <a:gd name="connsiteY246" fmla="*/ 730353 h 910624"/>
              <a:gd name="connsiteX247" fmla="*/ 11717330 w 12198495"/>
              <a:gd name="connsiteY247" fmla="*/ 732929 h 910624"/>
              <a:gd name="connsiteX248" fmla="*/ 12192000 w 12198495"/>
              <a:gd name="connsiteY248" fmla="*/ 732929 h 910624"/>
              <a:gd name="connsiteX249" fmla="*/ 12198481 w 12198495"/>
              <a:gd name="connsiteY249" fmla="*/ 910624 h 910624"/>
              <a:gd name="connsiteX250" fmla="*/ 0 w 12198495"/>
              <a:gd name="connsiteY250" fmla="*/ 908775 h 910624"/>
              <a:gd name="connsiteX251" fmla="*/ 0 w 12198495"/>
              <a:gd name="connsiteY251" fmla="*/ 732929 h 910624"/>
              <a:gd name="connsiteX252" fmla="*/ 10184483 w 12198495"/>
              <a:gd name="connsiteY252" fmla="*/ 732929 h 910624"/>
              <a:gd name="connsiteX253" fmla="*/ 10336481 w 12198495"/>
              <a:gd name="connsiteY253" fmla="*/ 714462 h 910624"/>
              <a:gd name="connsiteX254" fmla="*/ 10349568 w 12198495"/>
              <a:gd name="connsiteY254" fmla="*/ 713901 h 910624"/>
              <a:gd name="connsiteX255" fmla="*/ 10356111 w 12198495"/>
              <a:gd name="connsiteY255" fmla="*/ 709414 h 910624"/>
              <a:gd name="connsiteX256" fmla="*/ 10354615 w 12198495"/>
              <a:gd name="connsiteY256" fmla="*/ 679128 h 910624"/>
              <a:gd name="connsiteX257" fmla="*/ 10358167 w 12198495"/>
              <a:gd name="connsiteY257" fmla="*/ 520594 h 910624"/>
              <a:gd name="connsiteX258" fmla="*/ 10372188 w 12198495"/>
              <a:gd name="connsiteY258" fmla="*/ 482269 h 910624"/>
              <a:gd name="connsiteX259" fmla="*/ 10396679 w 12198495"/>
              <a:gd name="connsiteY259" fmla="*/ 451984 h 910624"/>
              <a:gd name="connsiteX260" fmla="*/ 10447903 w 12198495"/>
              <a:gd name="connsiteY260" fmla="*/ 334765 h 910624"/>
              <a:gd name="connsiteX261" fmla="*/ 10448464 w 12198495"/>
              <a:gd name="connsiteY261" fmla="*/ 261107 h 910624"/>
              <a:gd name="connsiteX262" fmla="*/ 10446408 w 12198495"/>
              <a:gd name="connsiteY262" fmla="*/ 225774 h 910624"/>
              <a:gd name="connsiteX263" fmla="*/ 10448464 w 12198495"/>
              <a:gd name="connsiteY263" fmla="*/ 215678 h 910624"/>
              <a:gd name="connsiteX264" fmla="*/ 10453512 w 12198495"/>
              <a:gd name="connsiteY264" fmla="*/ 201096 h 910624"/>
              <a:gd name="connsiteX265" fmla="*/ 10442856 w 12198495"/>
              <a:gd name="connsiteY265" fmla="*/ 229139 h 910624"/>
              <a:gd name="connsiteX266" fmla="*/ 10417991 w 12198495"/>
              <a:gd name="connsiteY266" fmla="*/ 307471 h 910624"/>
              <a:gd name="connsiteX267" fmla="*/ 10413318 w 12198495"/>
              <a:gd name="connsiteY267" fmla="*/ 312331 h 910624"/>
              <a:gd name="connsiteX268" fmla="*/ 10410513 w 12198495"/>
              <a:gd name="connsiteY268" fmla="*/ 310649 h 910624"/>
              <a:gd name="connsiteX269" fmla="*/ 10388266 w 12198495"/>
              <a:gd name="connsiteY269" fmla="*/ 406929 h 910624"/>
              <a:gd name="connsiteX270" fmla="*/ 10366767 w 12198495"/>
              <a:gd name="connsiteY270" fmla="*/ 418706 h 910624"/>
              <a:gd name="connsiteX271" fmla="*/ 10364337 w 12198495"/>
              <a:gd name="connsiteY271" fmla="*/ 417398 h 910624"/>
              <a:gd name="connsiteX272" fmla="*/ 10363963 w 12198495"/>
              <a:gd name="connsiteY272" fmla="*/ 416650 h 910624"/>
              <a:gd name="connsiteX273" fmla="*/ 10365458 w 12198495"/>
              <a:gd name="connsiteY273" fmla="*/ 415528 h 910624"/>
              <a:gd name="connsiteX274" fmla="*/ 10368263 w 12198495"/>
              <a:gd name="connsiteY274" fmla="*/ 397768 h 910624"/>
              <a:gd name="connsiteX275" fmla="*/ 10360784 w 12198495"/>
              <a:gd name="connsiteY275" fmla="*/ 413472 h 910624"/>
              <a:gd name="connsiteX276" fmla="*/ 10362841 w 12198495"/>
              <a:gd name="connsiteY276" fmla="*/ 393468 h 910624"/>
              <a:gd name="connsiteX277" fmla="*/ 10356298 w 12198495"/>
              <a:gd name="connsiteY277" fmla="*/ 413659 h 910624"/>
              <a:gd name="connsiteX278" fmla="*/ 10355737 w 12198495"/>
              <a:gd name="connsiteY278" fmla="*/ 411041 h 910624"/>
              <a:gd name="connsiteX279" fmla="*/ 10356671 w 12198495"/>
              <a:gd name="connsiteY279" fmla="*/ 393468 h 910624"/>
              <a:gd name="connsiteX280" fmla="*/ 10355176 w 12198495"/>
              <a:gd name="connsiteY280" fmla="*/ 360004 h 910624"/>
              <a:gd name="connsiteX281" fmla="*/ 10369010 w 12198495"/>
              <a:gd name="connsiteY281" fmla="*/ 311023 h 910624"/>
              <a:gd name="connsiteX282" fmla="*/ 10397053 w 12198495"/>
              <a:gd name="connsiteY282" fmla="*/ 275129 h 910624"/>
              <a:gd name="connsiteX283" fmla="*/ 10414252 w 12198495"/>
              <a:gd name="connsiteY283" fmla="*/ 237925 h 910624"/>
              <a:gd name="connsiteX284" fmla="*/ 10429582 w 12198495"/>
              <a:gd name="connsiteY284" fmla="*/ 193244 h 910624"/>
              <a:gd name="connsiteX285" fmla="*/ 10435751 w 12198495"/>
              <a:gd name="connsiteY285" fmla="*/ 178849 h 910624"/>
              <a:gd name="connsiteX286" fmla="*/ 10450521 w 12198495"/>
              <a:gd name="connsiteY286" fmla="*/ 160902 h 910624"/>
              <a:gd name="connsiteX287" fmla="*/ 10481368 w 12198495"/>
              <a:gd name="connsiteY287" fmla="*/ 133233 h 910624"/>
              <a:gd name="connsiteX288" fmla="*/ 10489406 w 12198495"/>
              <a:gd name="connsiteY288" fmla="*/ 118277 h 910624"/>
              <a:gd name="connsiteX289" fmla="*/ 10506232 w 12198495"/>
              <a:gd name="connsiteY289" fmla="*/ 95282 h 910624"/>
              <a:gd name="connsiteX290" fmla="*/ 10529227 w 12198495"/>
              <a:gd name="connsiteY290" fmla="*/ 93039 h 910624"/>
              <a:gd name="connsiteX291" fmla="*/ 10577460 w 12198495"/>
              <a:gd name="connsiteY291" fmla="*/ 80139 h 910624"/>
              <a:gd name="connsiteX292" fmla="*/ 10582321 w 12198495"/>
              <a:gd name="connsiteY292" fmla="*/ 68361 h 910624"/>
              <a:gd name="connsiteX293" fmla="*/ 10581947 w 12198495"/>
              <a:gd name="connsiteY293" fmla="*/ 62005 h 910624"/>
              <a:gd name="connsiteX294" fmla="*/ 10581572 w 12198495"/>
              <a:gd name="connsiteY294" fmla="*/ 47984 h 910624"/>
              <a:gd name="connsiteX295" fmla="*/ 10576899 w 12198495"/>
              <a:gd name="connsiteY295" fmla="*/ 34336 h 910624"/>
              <a:gd name="connsiteX296" fmla="*/ 10572599 w 12198495"/>
              <a:gd name="connsiteY296" fmla="*/ 17137 h 910624"/>
              <a:gd name="connsiteX297" fmla="*/ 10579329 w 12198495"/>
              <a:gd name="connsiteY297" fmla="*/ 1246 h 910624"/>
              <a:gd name="connsiteX298" fmla="*/ 10594846 w 12198495"/>
              <a:gd name="connsiteY298" fmla="*/ 6107 h 910624"/>
              <a:gd name="connsiteX299" fmla="*/ 10632984 w 12198495"/>
              <a:gd name="connsiteY299" fmla="*/ 23867 h 910624"/>
              <a:gd name="connsiteX300" fmla="*/ 10701595 w 12198495"/>
              <a:gd name="connsiteY300" fmla="*/ 30971 h 910624"/>
              <a:gd name="connsiteX301" fmla="*/ 10770392 w 12198495"/>
              <a:gd name="connsiteY301" fmla="*/ 33215 h 910624"/>
              <a:gd name="connsiteX302" fmla="*/ 10898080 w 12198495"/>
              <a:gd name="connsiteY302" fmla="*/ 20689 h 910624"/>
              <a:gd name="connsiteX303" fmla="*/ 10923878 w 12198495"/>
              <a:gd name="connsiteY303" fmla="*/ 5172 h 910624"/>
              <a:gd name="connsiteX304" fmla="*/ 10931520 w 12198495"/>
              <a:gd name="connsiteY304" fmla="*/ 265 h 91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12198495" h="910624">
                <a:moveTo>
                  <a:pt x="11634616" y="695510"/>
                </a:moveTo>
                <a:cubicBezTo>
                  <a:pt x="11632139" y="695346"/>
                  <a:pt x="11629896" y="696047"/>
                  <a:pt x="11628681" y="699880"/>
                </a:cubicBezTo>
                <a:cubicBezTo>
                  <a:pt x="11626064" y="708293"/>
                  <a:pt x="11623634" y="717640"/>
                  <a:pt x="11627185" y="725492"/>
                </a:cubicBezTo>
                <a:cubicBezTo>
                  <a:pt x="11629616" y="730913"/>
                  <a:pt x="11638402" y="728857"/>
                  <a:pt x="11644384" y="729979"/>
                </a:cubicBezTo>
                <a:cubicBezTo>
                  <a:pt x="11646815" y="730539"/>
                  <a:pt x="11649432" y="730539"/>
                  <a:pt x="11651863" y="730913"/>
                </a:cubicBezTo>
                <a:cubicBezTo>
                  <a:pt x="11663267" y="732409"/>
                  <a:pt x="11664014" y="731848"/>
                  <a:pt x="11663080" y="719883"/>
                </a:cubicBezTo>
                <a:cubicBezTo>
                  <a:pt x="11662893" y="718388"/>
                  <a:pt x="11662706" y="716705"/>
                  <a:pt x="11662519" y="715209"/>
                </a:cubicBezTo>
                <a:cubicBezTo>
                  <a:pt x="11659154" y="695954"/>
                  <a:pt x="11663267" y="698197"/>
                  <a:pt x="11641954" y="696328"/>
                </a:cubicBezTo>
                <a:cubicBezTo>
                  <a:pt x="11639804" y="696702"/>
                  <a:pt x="11637093" y="695673"/>
                  <a:pt x="11634616" y="695510"/>
                </a:cubicBezTo>
                <a:close/>
                <a:moveTo>
                  <a:pt x="11559135" y="473903"/>
                </a:moveTo>
                <a:cubicBezTo>
                  <a:pt x="11557873" y="474511"/>
                  <a:pt x="11556611" y="475539"/>
                  <a:pt x="11555396" y="476100"/>
                </a:cubicBezTo>
                <a:cubicBezTo>
                  <a:pt x="11551096" y="477970"/>
                  <a:pt x="11547170" y="480961"/>
                  <a:pt x="11542684" y="481895"/>
                </a:cubicBezTo>
                <a:cubicBezTo>
                  <a:pt x="11529784" y="484513"/>
                  <a:pt x="11526606" y="494047"/>
                  <a:pt x="11525110" y="505078"/>
                </a:cubicBezTo>
                <a:cubicBezTo>
                  <a:pt x="11524736" y="508443"/>
                  <a:pt x="11524363" y="511994"/>
                  <a:pt x="11524736" y="515360"/>
                </a:cubicBezTo>
                <a:cubicBezTo>
                  <a:pt x="11526045" y="529194"/>
                  <a:pt x="11523428" y="542654"/>
                  <a:pt x="11519876" y="555928"/>
                </a:cubicBezTo>
                <a:cubicBezTo>
                  <a:pt x="11515576" y="572005"/>
                  <a:pt x="11511276" y="587896"/>
                  <a:pt x="11506976" y="603787"/>
                </a:cubicBezTo>
                <a:cubicBezTo>
                  <a:pt x="11504920" y="612013"/>
                  <a:pt x="11501742" y="620426"/>
                  <a:pt x="11503611" y="628652"/>
                </a:cubicBezTo>
                <a:cubicBezTo>
                  <a:pt x="11507537" y="645664"/>
                  <a:pt x="11503611" y="661368"/>
                  <a:pt x="11498190" y="677072"/>
                </a:cubicBezTo>
                <a:cubicBezTo>
                  <a:pt x="11495386" y="684924"/>
                  <a:pt x="11494076" y="693336"/>
                  <a:pt x="11491646" y="701375"/>
                </a:cubicBezTo>
                <a:cubicBezTo>
                  <a:pt x="11488842" y="709788"/>
                  <a:pt x="11490525" y="713527"/>
                  <a:pt x="11500246" y="714275"/>
                </a:cubicBezTo>
                <a:cubicBezTo>
                  <a:pt x="11526606" y="716518"/>
                  <a:pt x="11552779" y="719696"/>
                  <a:pt x="11579139" y="722314"/>
                </a:cubicBezTo>
                <a:cubicBezTo>
                  <a:pt x="11601199" y="724557"/>
                  <a:pt x="11601012" y="724370"/>
                  <a:pt x="11601573" y="701188"/>
                </a:cubicBezTo>
                <a:cubicBezTo>
                  <a:pt x="11601760" y="693336"/>
                  <a:pt x="11599330" y="688476"/>
                  <a:pt x="11592039" y="685298"/>
                </a:cubicBezTo>
                <a:cubicBezTo>
                  <a:pt x="11576896" y="678567"/>
                  <a:pt x="11570540" y="667163"/>
                  <a:pt x="11574652" y="650525"/>
                </a:cubicBezTo>
                <a:cubicBezTo>
                  <a:pt x="11575213" y="648468"/>
                  <a:pt x="11575026" y="646225"/>
                  <a:pt x="11575400" y="643234"/>
                </a:cubicBezTo>
                <a:cubicBezTo>
                  <a:pt x="11574278" y="640990"/>
                  <a:pt x="11578204" y="635756"/>
                  <a:pt x="11572035" y="635008"/>
                </a:cubicBezTo>
                <a:cubicBezTo>
                  <a:pt x="11567174" y="634447"/>
                  <a:pt x="11561566" y="634073"/>
                  <a:pt x="11560257" y="640990"/>
                </a:cubicBezTo>
                <a:cubicBezTo>
                  <a:pt x="11558948" y="647347"/>
                  <a:pt x="11555396" y="645477"/>
                  <a:pt x="11552218" y="643047"/>
                </a:cubicBezTo>
                <a:cubicBezTo>
                  <a:pt x="11548292" y="640055"/>
                  <a:pt x="11546610" y="635756"/>
                  <a:pt x="11546797" y="630708"/>
                </a:cubicBezTo>
                <a:cubicBezTo>
                  <a:pt x="11547170" y="621921"/>
                  <a:pt x="11546984" y="613135"/>
                  <a:pt x="11548105" y="604535"/>
                </a:cubicBezTo>
                <a:cubicBezTo>
                  <a:pt x="11552966" y="563780"/>
                  <a:pt x="11558200" y="523025"/>
                  <a:pt x="11563248" y="482269"/>
                </a:cubicBezTo>
                <a:cubicBezTo>
                  <a:pt x="11563622" y="479465"/>
                  <a:pt x="11564931" y="476100"/>
                  <a:pt x="11562874" y="474230"/>
                </a:cubicBezTo>
                <a:cubicBezTo>
                  <a:pt x="11561659" y="473109"/>
                  <a:pt x="11560397" y="473296"/>
                  <a:pt x="11559135" y="473903"/>
                </a:cubicBezTo>
                <a:close/>
                <a:moveTo>
                  <a:pt x="11566614" y="432915"/>
                </a:moveTo>
                <a:cubicBezTo>
                  <a:pt x="11549788" y="443384"/>
                  <a:pt x="11530345" y="452170"/>
                  <a:pt x="11534832" y="477783"/>
                </a:cubicBezTo>
                <a:cubicBezTo>
                  <a:pt x="11561192" y="472361"/>
                  <a:pt x="11572222" y="456657"/>
                  <a:pt x="11566614" y="432915"/>
                </a:cubicBezTo>
                <a:close/>
                <a:moveTo>
                  <a:pt x="11397236" y="427493"/>
                </a:moveTo>
                <a:cubicBezTo>
                  <a:pt x="11402097" y="437214"/>
                  <a:pt x="11408454" y="445066"/>
                  <a:pt x="11415558" y="452544"/>
                </a:cubicBezTo>
                <a:cubicBezTo>
                  <a:pt x="11439300" y="477222"/>
                  <a:pt x="11467904" y="490121"/>
                  <a:pt x="11502676" y="486756"/>
                </a:cubicBezTo>
                <a:cubicBezTo>
                  <a:pt x="11506790" y="486383"/>
                  <a:pt x="11511276" y="486756"/>
                  <a:pt x="11513333" y="482269"/>
                </a:cubicBezTo>
                <a:cubicBezTo>
                  <a:pt x="11516324" y="475539"/>
                  <a:pt x="11518941" y="468622"/>
                  <a:pt x="11520063" y="459835"/>
                </a:cubicBezTo>
                <a:cubicBezTo>
                  <a:pt x="11471456" y="476287"/>
                  <a:pt x="11431448" y="463014"/>
                  <a:pt x="11397236" y="427493"/>
                </a:cubicBezTo>
                <a:close/>
                <a:moveTo>
                  <a:pt x="10946687" y="423941"/>
                </a:moveTo>
                <a:cubicBezTo>
                  <a:pt x="10944069" y="423754"/>
                  <a:pt x="10943508" y="426558"/>
                  <a:pt x="10942386" y="428241"/>
                </a:cubicBezTo>
                <a:cubicBezTo>
                  <a:pt x="10927430" y="452358"/>
                  <a:pt x="10912661" y="476474"/>
                  <a:pt x="10897893" y="500778"/>
                </a:cubicBezTo>
                <a:cubicBezTo>
                  <a:pt x="10892284" y="509938"/>
                  <a:pt x="10888919" y="520034"/>
                  <a:pt x="10888732" y="530876"/>
                </a:cubicBezTo>
                <a:cubicBezTo>
                  <a:pt x="10888545" y="543963"/>
                  <a:pt x="10884245" y="554806"/>
                  <a:pt x="10876394" y="565275"/>
                </a:cubicBezTo>
                <a:cubicBezTo>
                  <a:pt x="10855268" y="592944"/>
                  <a:pt x="10844612" y="624913"/>
                  <a:pt x="10840686" y="659311"/>
                </a:cubicBezTo>
                <a:cubicBezTo>
                  <a:pt x="10842742" y="666042"/>
                  <a:pt x="10839938" y="672772"/>
                  <a:pt x="10840312" y="679689"/>
                </a:cubicBezTo>
                <a:cubicBezTo>
                  <a:pt x="10840499" y="685298"/>
                  <a:pt x="10842555" y="687541"/>
                  <a:pt x="10848164" y="687167"/>
                </a:cubicBezTo>
                <a:cubicBezTo>
                  <a:pt x="10854333" y="686606"/>
                  <a:pt x="10860690" y="686793"/>
                  <a:pt x="10866859" y="686606"/>
                </a:cubicBezTo>
                <a:cubicBezTo>
                  <a:pt x="10914531" y="685672"/>
                  <a:pt x="10962016" y="685484"/>
                  <a:pt x="11009689" y="686606"/>
                </a:cubicBezTo>
                <a:cubicBezTo>
                  <a:pt x="11022775" y="686980"/>
                  <a:pt x="11035862" y="686606"/>
                  <a:pt x="11048948" y="686980"/>
                </a:cubicBezTo>
                <a:cubicBezTo>
                  <a:pt x="11052874" y="686980"/>
                  <a:pt x="11054557" y="684924"/>
                  <a:pt x="11054931" y="681559"/>
                </a:cubicBezTo>
                <a:cubicBezTo>
                  <a:pt x="11044274" y="642486"/>
                  <a:pt x="11025954" y="607339"/>
                  <a:pt x="10998846" y="577240"/>
                </a:cubicBezTo>
                <a:cubicBezTo>
                  <a:pt x="10990433" y="568080"/>
                  <a:pt x="10984824" y="557984"/>
                  <a:pt x="10985572" y="545459"/>
                </a:cubicBezTo>
                <a:cubicBezTo>
                  <a:pt x="10986133" y="534615"/>
                  <a:pt x="10984077" y="524333"/>
                  <a:pt x="10981272" y="514051"/>
                </a:cubicBezTo>
                <a:cubicBezTo>
                  <a:pt x="10973420" y="484700"/>
                  <a:pt x="10962203" y="456844"/>
                  <a:pt x="10950238" y="428989"/>
                </a:cubicBezTo>
                <a:cubicBezTo>
                  <a:pt x="10949491" y="427119"/>
                  <a:pt x="10949117" y="424315"/>
                  <a:pt x="10946687" y="423941"/>
                </a:cubicBezTo>
                <a:close/>
                <a:moveTo>
                  <a:pt x="11552779" y="389729"/>
                </a:moveTo>
                <a:cubicBezTo>
                  <a:pt x="11549414" y="389168"/>
                  <a:pt x="11549227" y="391411"/>
                  <a:pt x="11548853" y="393468"/>
                </a:cubicBezTo>
                <a:cubicBezTo>
                  <a:pt x="11546236" y="407863"/>
                  <a:pt x="11543806" y="422259"/>
                  <a:pt x="11541375" y="436654"/>
                </a:cubicBezTo>
                <a:cubicBezTo>
                  <a:pt x="11541001" y="438523"/>
                  <a:pt x="11540254" y="441327"/>
                  <a:pt x="11544180" y="440579"/>
                </a:cubicBezTo>
                <a:cubicBezTo>
                  <a:pt x="11554462" y="438710"/>
                  <a:pt x="11569604" y="421137"/>
                  <a:pt x="11569604" y="410854"/>
                </a:cubicBezTo>
                <a:cubicBezTo>
                  <a:pt x="11569604" y="401507"/>
                  <a:pt x="11561566" y="391599"/>
                  <a:pt x="11552779" y="389729"/>
                </a:cubicBezTo>
                <a:close/>
                <a:moveTo>
                  <a:pt x="10553296" y="389238"/>
                </a:moveTo>
                <a:cubicBezTo>
                  <a:pt x="10551707" y="388701"/>
                  <a:pt x="10549604" y="389729"/>
                  <a:pt x="10546613" y="392159"/>
                </a:cubicBezTo>
                <a:cubicBezTo>
                  <a:pt x="10529601" y="405807"/>
                  <a:pt x="10511840" y="418706"/>
                  <a:pt x="10495015" y="432540"/>
                </a:cubicBezTo>
                <a:cubicBezTo>
                  <a:pt x="10466224" y="456283"/>
                  <a:pt x="10439678" y="482083"/>
                  <a:pt x="10419487" y="513677"/>
                </a:cubicBezTo>
                <a:cubicBezTo>
                  <a:pt x="10412757" y="524520"/>
                  <a:pt x="10407709" y="535737"/>
                  <a:pt x="10408831" y="548824"/>
                </a:cubicBezTo>
                <a:cubicBezTo>
                  <a:pt x="10409204" y="554058"/>
                  <a:pt x="10408270" y="559480"/>
                  <a:pt x="10406027" y="564341"/>
                </a:cubicBezTo>
                <a:cubicBezTo>
                  <a:pt x="10392566" y="594066"/>
                  <a:pt x="10391818" y="625286"/>
                  <a:pt x="10395183" y="656881"/>
                </a:cubicBezTo>
                <a:cubicBezTo>
                  <a:pt x="10396679" y="671837"/>
                  <a:pt x="10400792" y="686606"/>
                  <a:pt x="10400605" y="701375"/>
                </a:cubicBezTo>
                <a:cubicBezTo>
                  <a:pt x="10400605" y="711470"/>
                  <a:pt x="10403970" y="711470"/>
                  <a:pt x="10411448" y="710910"/>
                </a:cubicBezTo>
                <a:lnTo>
                  <a:pt x="10487911" y="705488"/>
                </a:lnTo>
                <a:cubicBezTo>
                  <a:pt x="10552408" y="700254"/>
                  <a:pt x="10617093" y="696328"/>
                  <a:pt x="10681778" y="693336"/>
                </a:cubicBezTo>
                <a:cubicBezTo>
                  <a:pt x="10690191" y="692963"/>
                  <a:pt x="10694864" y="689598"/>
                  <a:pt x="10697669" y="681933"/>
                </a:cubicBezTo>
                <a:cubicBezTo>
                  <a:pt x="10683835" y="679315"/>
                  <a:pt x="10683461" y="679128"/>
                  <a:pt x="10679348" y="672585"/>
                </a:cubicBezTo>
                <a:cubicBezTo>
                  <a:pt x="10652614" y="629586"/>
                  <a:pt x="10622702" y="588831"/>
                  <a:pt x="10589238" y="551067"/>
                </a:cubicBezTo>
                <a:cubicBezTo>
                  <a:pt x="10570730" y="530129"/>
                  <a:pt x="10561195" y="508629"/>
                  <a:pt x="10563812" y="480213"/>
                </a:cubicBezTo>
                <a:cubicBezTo>
                  <a:pt x="10566430" y="451984"/>
                  <a:pt x="10563252" y="423567"/>
                  <a:pt x="10556895" y="395711"/>
                </a:cubicBezTo>
                <a:cubicBezTo>
                  <a:pt x="10555961" y="391879"/>
                  <a:pt x="10554886" y="389776"/>
                  <a:pt x="10553296" y="389238"/>
                </a:cubicBezTo>
                <a:close/>
                <a:moveTo>
                  <a:pt x="10641210" y="347478"/>
                </a:moveTo>
                <a:cubicBezTo>
                  <a:pt x="10635788" y="344487"/>
                  <a:pt x="10634293" y="346356"/>
                  <a:pt x="10632984" y="351404"/>
                </a:cubicBezTo>
                <a:cubicBezTo>
                  <a:pt x="10631302" y="357948"/>
                  <a:pt x="10630741" y="364678"/>
                  <a:pt x="10627562" y="370847"/>
                </a:cubicBezTo>
                <a:cubicBezTo>
                  <a:pt x="10626441" y="375521"/>
                  <a:pt x="10625319" y="380008"/>
                  <a:pt x="10624197" y="384494"/>
                </a:cubicBezTo>
                <a:cubicBezTo>
                  <a:pt x="10624197" y="392720"/>
                  <a:pt x="10622328" y="400572"/>
                  <a:pt x="10619897" y="408237"/>
                </a:cubicBezTo>
                <a:cubicBezTo>
                  <a:pt x="10619337" y="410854"/>
                  <a:pt x="10618962" y="413659"/>
                  <a:pt x="10618402" y="416276"/>
                </a:cubicBezTo>
                <a:cubicBezTo>
                  <a:pt x="10613915" y="441140"/>
                  <a:pt x="10613167" y="466379"/>
                  <a:pt x="10614850" y="491617"/>
                </a:cubicBezTo>
                <a:cubicBezTo>
                  <a:pt x="10615785" y="505078"/>
                  <a:pt x="10618776" y="517977"/>
                  <a:pt x="10628684" y="528446"/>
                </a:cubicBezTo>
                <a:cubicBezTo>
                  <a:pt x="10632423" y="532559"/>
                  <a:pt x="10635040" y="537607"/>
                  <a:pt x="10636349" y="543215"/>
                </a:cubicBezTo>
                <a:cubicBezTo>
                  <a:pt x="10640649" y="561349"/>
                  <a:pt x="10649809" y="577240"/>
                  <a:pt x="10660466" y="592383"/>
                </a:cubicBezTo>
                <a:cubicBezTo>
                  <a:pt x="10675422" y="613509"/>
                  <a:pt x="10694117" y="631643"/>
                  <a:pt x="10713372" y="648842"/>
                </a:cubicBezTo>
                <a:cubicBezTo>
                  <a:pt x="10720664" y="655199"/>
                  <a:pt x="10727394" y="662116"/>
                  <a:pt x="10729824" y="672024"/>
                </a:cubicBezTo>
                <a:cubicBezTo>
                  <a:pt x="10730385" y="674828"/>
                  <a:pt x="10732068" y="677072"/>
                  <a:pt x="10734685" y="678567"/>
                </a:cubicBezTo>
                <a:cubicBezTo>
                  <a:pt x="10748706" y="685858"/>
                  <a:pt x="10762166" y="691654"/>
                  <a:pt x="10779366" y="690719"/>
                </a:cubicBezTo>
                <a:cubicBezTo>
                  <a:pt x="10795257" y="689784"/>
                  <a:pt x="10804043" y="685110"/>
                  <a:pt x="10807409" y="669781"/>
                </a:cubicBezTo>
                <a:cubicBezTo>
                  <a:pt x="10808530" y="664733"/>
                  <a:pt x="10811334" y="659872"/>
                  <a:pt x="10813204" y="655012"/>
                </a:cubicBezTo>
                <a:cubicBezTo>
                  <a:pt x="10828721" y="615378"/>
                  <a:pt x="10837507" y="574810"/>
                  <a:pt x="10833956" y="531811"/>
                </a:cubicBezTo>
                <a:cubicBezTo>
                  <a:pt x="10833020" y="521155"/>
                  <a:pt x="10835825" y="510873"/>
                  <a:pt x="10842742" y="502086"/>
                </a:cubicBezTo>
                <a:cubicBezTo>
                  <a:pt x="10851529" y="494795"/>
                  <a:pt x="10855642" y="484513"/>
                  <a:pt x="10859754" y="474604"/>
                </a:cubicBezTo>
                <a:cubicBezTo>
                  <a:pt x="10873963" y="440393"/>
                  <a:pt x="10883684" y="404685"/>
                  <a:pt x="10892658" y="368790"/>
                </a:cubicBezTo>
                <a:cubicBezTo>
                  <a:pt x="10894527" y="360752"/>
                  <a:pt x="10891536" y="360565"/>
                  <a:pt x="10885180" y="362621"/>
                </a:cubicBezTo>
                <a:cubicBezTo>
                  <a:pt x="10869102" y="367856"/>
                  <a:pt x="10852837" y="371595"/>
                  <a:pt x="10836199" y="374025"/>
                </a:cubicBezTo>
                <a:cubicBezTo>
                  <a:pt x="10821243" y="376269"/>
                  <a:pt x="10806287" y="380008"/>
                  <a:pt x="10791518" y="379634"/>
                </a:cubicBezTo>
                <a:cubicBezTo>
                  <a:pt x="10776188" y="379260"/>
                  <a:pt x="10760484" y="378699"/>
                  <a:pt x="10745154" y="377016"/>
                </a:cubicBezTo>
                <a:cubicBezTo>
                  <a:pt x="10738798" y="378512"/>
                  <a:pt x="10733002" y="376455"/>
                  <a:pt x="10727020" y="374586"/>
                </a:cubicBezTo>
                <a:cubicBezTo>
                  <a:pt x="10721786" y="373651"/>
                  <a:pt x="10716738" y="372530"/>
                  <a:pt x="10711503" y="371408"/>
                </a:cubicBezTo>
                <a:cubicBezTo>
                  <a:pt x="10704960" y="371969"/>
                  <a:pt x="10699164" y="369912"/>
                  <a:pt x="10693369" y="367108"/>
                </a:cubicBezTo>
                <a:cubicBezTo>
                  <a:pt x="10680469" y="361313"/>
                  <a:pt x="10666074" y="360004"/>
                  <a:pt x="10653735" y="352713"/>
                </a:cubicBezTo>
                <a:cubicBezTo>
                  <a:pt x="10648875" y="352713"/>
                  <a:pt x="10645136" y="349722"/>
                  <a:pt x="10641210" y="347478"/>
                </a:cubicBezTo>
                <a:close/>
                <a:moveTo>
                  <a:pt x="10369758" y="338879"/>
                </a:moveTo>
                <a:cubicBezTo>
                  <a:pt x="10365271" y="344674"/>
                  <a:pt x="10362280" y="350844"/>
                  <a:pt x="10362654" y="357948"/>
                </a:cubicBezTo>
                <a:cubicBezTo>
                  <a:pt x="10363402" y="358321"/>
                  <a:pt x="10364150" y="358508"/>
                  <a:pt x="10364898" y="358695"/>
                </a:cubicBezTo>
                <a:cubicBezTo>
                  <a:pt x="10366580" y="352152"/>
                  <a:pt x="10368075" y="345609"/>
                  <a:pt x="10369758" y="338879"/>
                </a:cubicBezTo>
                <a:close/>
                <a:moveTo>
                  <a:pt x="11346424" y="288619"/>
                </a:moveTo>
                <a:lnTo>
                  <a:pt x="11350474" y="306943"/>
                </a:lnTo>
                <a:cubicBezTo>
                  <a:pt x="11350669" y="311980"/>
                  <a:pt x="11350865" y="317016"/>
                  <a:pt x="11351060" y="322053"/>
                </a:cubicBezTo>
                <a:lnTo>
                  <a:pt x="11346424" y="288619"/>
                </a:lnTo>
                <a:close/>
                <a:moveTo>
                  <a:pt x="11349751" y="159406"/>
                </a:moveTo>
                <a:cubicBezTo>
                  <a:pt x="11340030" y="160528"/>
                  <a:pt x="11338160" y="163332"/>
                  <a:pt x="11338160" y="178288"/>
                </a:cubicBezTo>
                <a:cubicBezTo>
                  <a:pt x="11336291" y="190253"/>
                  <a:pt x="11335543" y="202218"/>
                  <a:pt x="11336104" y="214183"/>
                </a:cubicBezTo>
                <a:lnTo>
                  <a:pt x="11346424" y="288619"/>
                </a:lnTo>
                <a:lnTo>
                  <a:pt x="11329934" y="213996"/>
                </a:lnTo>
                <a:cubicBezTo>
                  <a:pt x="11330495" y="201283"/>
                  <a:pt x="11331056" y="188757"/>
                  <a:pt x="11331617" y="176232"/>
                </a:cubicBezTo>
                <a:cubicBezTo>
                  <a:pt x="11331804" y="172866"/>
                  <a:pt x="11333673" y="168754"/>
                  <a:pt x="11330682" y="166697"/>
                </a:cubicBezTo>
                <a:cubicBezTo>
                  <a:pt x="11327130" y="164454"/>
                  <a:pt x="11323765" y="167819"/>
                  <a:pt x="11320587" y="169315"/>
                </a:cubicBezTo>
                <a:cubicBezTo>
                  <a:pt x="11318718" y="170249"/>
                  <a:pt x="11317035" y="171558"/>
                  <a:pt x="11315166" y="172680"/>
                </a:cubicBezTo>
                <a:cubicBezTo>
                  <a:pt x="11301144" y="181279"/>
                  <a:pt x="11288806" y="192122"/>
                  <a:pt x="11277776" y="204461"/>
                </a:cubicBezTo>
                <a:cubicBezTo>
                  <a:pt x="11273662" y="208761"/>
                  <a:pt x="11269549" y="212874"/>
                  <a:pt x="11265436" y="217174"/>
                </a:cubicBezTo>
                <a:cubicBezTo>
                  <a:pt x="11243563" y="240730"/>
                  <a:pt x="11222438" y="265033"/>
                  <a:pt x="11199630" y="287467"/>
                </a:cubicBezTo>
                <a:cubicBezTo>
                  <a:pt x="11156632" y="329531"/>
                  <a:pt x="11105220" y="337383"/>
                  <a:pt x="11051004" y="311958"/>
                </a:cubicBezTo>
                <a:cubicBezTo>
                  <a:pt x="11049696" y="311397"/>
                  <a:pt x="11048200" y="311023"/>
                  <a:pt x="11045770" y="310088"/>
                </a:cubicBezTo>
                <a:cubicBezTo>
                  <a:pt x="11046518" y="325979"/>
                  <a:pt x="11037918" y="336635"/>
                  <a:pt x="11027636" y="345983"/>
                </a:cubicBezTo>
                <a:cubicBezTo>
                  <a:pt x="11018662" y="354209"/>
                  <a:pt x="11014175" y="364678"/>
                  <a:pt x="11014175" y="376643"/>
                </a:cubicBezTo>
                <a:cubicBezTo>
                  <a:pt x="11014362" y="394777"/>
                  <a:pt x="11016232" y="412724"/>
                  <a:pt x="11019036" y="430484"/>
                </a:cubicBezTo>
                <a:lnTo>
                  <a:pt x="11019036" y="430671"/>
                </a:lnTo>
                <a:cubicBezTo>
                  <a:pt x="11018849" y="432167"/>
                  <a:pt x="11019036" y="433662"/>
                  <a:pt x="11019784" y="435158"/>
                </a:cubicBezTo>
                <a:cubicBezTo>
                  <a:pt x="11020719" y="461518"/>
                  <a:pt x="11024644" y="487504"/>
                  <a:pt x="11028197" y="513490"/>
                </a:cubicBezTo>
                <a:cubicBezTo>
                  <a:pt x="11030628" y="530129"/>
                  <a:pt x="11042031" y="542468"/>
                  <a:pt x="11049322" y="556676"/>
                </a:cubicBezTo>
                <a:cubicBezTo>
                  <a:pt x="11049509" y="559854"/>
                  <a:pt x="11049883" y="562845"/>
                  <a:pt x="11049883" y="566023"/>
                </a:cubicBezTo>
                <a:cubicBezTo>
                  <a:pt x="11049509" y="607713"/>
                  <a:pt x="11063718" y="644543"/>
                  <a:pt x="11085590" y="679128"/>
                </a:cubicBezTo>
                <a:cubicBezTo>
                  <a:pt x="11090077" y="686232"/>
                  <a:pt x="11095499" y="689784"/>
                  <a:pt x="11104472" y="689971"/>
                </a:cubicBezTo>
                <a:cubicBezTo>
                  <a:pt x="11175327" y="692028"/>
                  <a:pt x="11246181" y="694645"/>
                  <a:pt x="11317035" y="699880"/>
                </a:cubicBezTo>
                <a:cubicBezTo>
                  <a:pt x="11365081" y="703245"/>
                  <a:pt x="11413127" y="706049"/>
                  <a:pt x="11460986" y="711097"/>
                </a:cubicBezTo>
                <a:cubicBezTo>
                  <a:pt x="11466782" y="711844"/>
                  <a:pt x="11471269" y="710723"/>
                  <a:pt x="11472764" y="703993"/>
                </a:cubicBezTo>
                <a:cubicBezTo>
                  <a:pt x="11476690" y="687354"/>
                  <a:pt x="11481177" y="670715"/>
                  <a:pt x="11480056" y="653703"/>
                </a:cubicBezTo>
                <a:cubicBezTo>
                  <a:pt x="11479120" y="632764"/>
                  <a:pt x="11483047" y="613135"/>
                  <a:pt x="11491272" y="594066"/>
                </a:cubicBezTo>
                <a:cubicBezTo>
                  <a:pt x="11495572" y="584905"/>
                  <a:pt x="11498376" y="575371"/>
                  <a:pt x="11500620" y="565649"/>
                </a:cubicBezTo>
                <a:cubicBezTo>
                  <a:pt x="11505481" y="545272"/>
                  <a:pt x="11506042" y="524333"/>
                  <a:pt x="11508659" y="503582"/>
                </a:cubicBezTo>
                <a:cubicBezTo>
                  <a:pt x="11510154" y="492552"/>
                  <a:pt x="11510154" y="492178"/>
                  <a:pt x="11499124" y="492925"/>
                </a:cubicBezTo>
                <a:cubicBezTo>
                  <a:pt x="11464352" y="495169"/>
                  <a:pt x="11435935" y="481895"/>
                  <a:pt x="11412193" y="457405"/>
                </a:cubicBezTo>
                <a:cubicBezTo>
                  <a:pt x="11405088" y="449927"/>
                  <a:pt x="11398919" y="441888"/>
                  <a:pt x="11392189" y="434036"/>
                </a:cubicBezTo>
                <a:cubicBezTo>
                  <a:pt x="11392002" y="434036"/>
                  <a:pt x="11392002" y="434223"/>
                  <a:pt x="11392002" y="434223"/>
                </a:cubicBezTo>
                <a:cubicBezTo>
                  <a:pt x="11387702" y="427680"/>
                  <a:pt x="11383216" y="421324"/>
                  <a:pt x="11380785" y="413845"/>
                </a:cubicBezTo>
                <a:cubicBezTo>
                  <a:pt x="11376298" y="403189"/>
                  <a:pt x="11372186" y="391973"/>
                  <a:pt x="11366950" y="381503"/>
                </a:cubicBezTo>
                <a:lnTo>
                  <a:pt x="11350474" y="306943"/>
                </a:lnTo>
                <a:lnTo>
                  <a:pt x="11346947" y="216052"/>
                </a:lnTo>
                <a:cubicBezTo>
                  <a:pt x="11348816" y="203526"/>
                  <a:pt x="11350499" y="191001"/>
                  <a:pt x="11352369" y="178475"/>
                </a:cubicBezTo>
                <a:cubicBezTo>
                  <a:pt x="11353303" y="173801"/>
                  <a:pt x="11354051" y="169315"/>
                  <a:pt x="11354986" y="164828"/>
                </a:cubicBezTo>
                <a:cubicBezTo>
                  <a:pt x="11356108" y="160154"/>
                  <a:pt x="11354425" y="158845"/>
                  <a:pt x="11349751" y="159406"/>
                </a:cubicBezTo>
                <a:close/>
                <a:moveTo>
                  <a:pt x="10931520" y="265"/>
                </a:moveTo>
                <a:cubicBezTo>
                  <a:pt x="10934208" y="-249"/>
                  <a:pt x="10937059" y="499"/>
                  <a:pt x="10940144" y="2929"/>
                </a:cubicBezTo>
                <a:cubicBezTo>
                  <a:pt x="10941265" y="4237"/>
                  <a:pt x="10942386" y="5359"/>
                  <a:pt x="10943321" y="6668"/>
                </a:cubicBezTo>
                <a:cubicBezTo>
                  <a:pt x="10949304" y="14520"/>
                  <a:pt x="10947621" y="22371"/>
                  <a:pt x="10943695" y="30224"/>
                </a:cubicBezTo>
                <a:cubicBezTo>
                  <a:pt x="10939208" y="35645"/>
                  <a:pt x="10935844" y="41254"/>
                  <a:pt x="10937526" y="48731"/>
                </a:cubicBezTo>
                <a:cubicBezTo>
                  <a:pt x="10937900" y="50975"/>
                  <a:pt x="10936965" y="52845"/>
                  <a:pt x="10936218" y="54901"/>
                </a:cubicBezTo>
                <a:cubicBezTo>
                  <a:pt x="10934160" y="53405"/>
                  <a:pt x="10932291" y="51349"/>
                  <a:pt x="10930983" y="47797"/>
                </a:cubicBezTo>
                <a:cubicBezTo>
                  <a:pt x="10931730" y="54527"/>
                  <a:pt x="10932104" y="61444"/>
                  <a:pt x="10930422" y="68175"/>
                </a:cubicBezTo>
                <a:cubicBezTo>
                  <a:pt x="10928926" y="74531"/>
                  <a:pt x="10929674" y="78270"/>
                  <a:pt x="10937713" y="79765"/>
                </a:cubicBezTo>
                <a:cubicBezTo>
                  <a:pt x="10953417" y="82570"/>
                  <a:pt x="10967064" y="89674"/>
                  <a:pt x="10973794" y="105751"/>
                </a:cubicBezTo>
                <a:cubicBezTo>
                  <a:pt x="10974542" y="107247"/>
                  <a:pt x="10975851" y="109116"/>
                  <a:pt x="10977346" y="109864"/>
                </a:cubicBezTo>
                <a:cubicBezTo>
                  <a:pt x="10991180" y="116781"/>
                  <a:pt x="11002024" y="127625"/>
                  <a:pt x="11013802" y="137159"/>
                </a:cubicBezTo>
                <a:cubicBezTo>
                  <a:pt x="11021840" y="146320"/>
                  <a:pt x="11030440" y="155293"/>
                  <a:pt x="11039975" y="163145"/>
                </a:cubicBezTo>
                <a:cubicBezTo>
                  <a:pt x="11053435" y="178101"/>
                  <a:pt x="11069326" y="190066"/>
                  <a:pt x="11087834" y="197731"/>
                </a:cubicBezTo>
                <a:cubicBezTo>
                  <a:pt x="11120363" y="211005"/>
                  <a:pt x="11152145" y="209135"/>
                  <a:pt x="11181870" y="189131"/>
                </a:cubicBezTo>
                <a:cubicBezTo>
                  <a:pt x="11193648" y="179971"/>
                  <a:pt x="11203930" y="169501"/>
                  <a:pt x="11210660" y="156041"/>
                </a:cubicBezTo>
                <a:cubicBezTo>
                  <a:pt x="11212717" y="152489"/>
                  <a:pt x="11215334" y="148937"/>
                  <a:pt x="11217204" y="145011"/>
                </a:cubicBezTo>
                <a:cubicBezTo>
                  <a:pt x="11223560" y="132485"/>
                  <a:pt x="11227672" y="119025"/>
                  <a:pt x="11235712" y="107621"/>
                </a:cubicBezTo>
                <a:cubicBezTo>
                  <a:pt x="11242442" y="98086"/>
                  <a:pt x="11245807" y="89487"/>
                  <a:pt x="11240946" y="77335"/>
                </a:cubicBezTo>
                <a:cubicBezTo>
                  <a:pt x="11236085" y="64996"/>
                  <a:pt x="11240198" y="61631"/>
                  <a:pt x="11252911" y="63875"/>
                </a:cubicBezTo>
                <a:cubicBezTo>
                  <a:pt x="11251789" y="61818"/>
                  <a:pt x="11250481" y="60136"/>
                  <a:pt x="11248798" y="58827"/>
                </a:cubicBezTo>
                <a:cubicBezTo>
                  <a:pt x="11250481" y="58640"/>
                  <a:pt x="11252350" y="58640"/>
                  <a:pt x="11254220" y="58453"/>
                </a:cubicBezTo>
                <a:cubicBezTo>
                  <a:pt x="11255154" y="58827"/>
                  <a:pt x="11255902" y="59388"/>
                  <a:pt x="11256650" y="60136"/>
                </a:cubicBezTo>
                <a:cubicBezTo>
                  <a:pt x="11263754" y="64996"/>
                  <a:pt x="11270858" y="64809"/>
                  <a:pt x="11279458" y="63501"/>
                </a:cubicBezTo>
                <a:cubicBezTo>
                  <a:pt x="11291796" y="61631"/>
                  <a:pt x="11304883" y="59949"/>
                  <a:pt x="11317035" y="66305"/>
                </a:cubicBezTo>
                <a:cubicBezTo>
                  <a:pt x="11320961" y="68361"/>
                  <a:pt x="11325448" y="68548"/>
                  <a:pt x="11329186" y="70605"/>
                </a:cubicBezTo>
                <a:cubicBezTo>
                  <a:pt x="11331430" y="72100"/>
                  <a:pt x="11333486" y="73970"/>
                  <a:pt x="11336665" y="72848"/>
                </a:cubicBezTo>
                <a:cubicBezTo>
                  <a:pt x="11349377" y="68548"/>
                  <a:pt x="11361903" y="71726"/>
                  <a:pt x="11374428" y="73222"/>
                </a:cubicBezTo>
                <a:cubicBezTo>
                  <a:pt x="11382094" y="74157"/>
                  <a:pt x="11389759" y="74718"/>
                  <a:pt x="11397236" y="74157"/>
                </a:cubicBezTo>
                <a:cubicBezTo>
                  <a:pt x="11403780" y="73596"/>
                  <a:pt x="11408454" y="76026"/>
                  <a:pt x="11411632" y="80887"/>
                </a:cubicBezTo>
                <a:cubicBezTo>
                  <a:pt x="11419296" y="92291"/>
                  <a:pt x="11427336" y="103508"/>
                  <a:pt x="11431822" y="116595"/>
                </a:cubicBezTo>
                <a:cubicBezTo>
                  <a:pt x="11434252" y="123699"/>
                  <a:pt x="11434626" y="130616"/>
                  <a:pt x="11428457" y="136037"/>
                </a:cubicBezTo>
                <a:cubicBezTo>
                  <a:pt x="11427336" y="135850"/>
                  <a:pt x="11426214" y="135476"/>
                  <a:pt x="11425092" y="135103"/>
                </a:cubicBezTo>
                <a:cubicBezTo>
                  <a:pt x="11423783" y="136411"/>
                  <a:pt x="11421727" y="137533"/>
                  <a:pt x="11421353" y="139029"/>
                </a:cubicBezTo>
                <a:cubicBezTo>
                  <a:pt x="11418549" y="149498"/>
                  <a:pt x="11410510" y="151554"/>
                  <a:pt x="11401350" y="152489"/>
                </a:cubicBezTo>
                <a:cubicBezTo>
                  <a:pt x="11394432" y="153237"/>
                  <a:pt x="11387328" y="154359"/>
                  <a:pt x="11380224" y="155293"/>
                </a:cubicBezTo>
                <a:cubicBezTo>
                  <a:pt x="11362090" y="156602"/>
                  <a:pt x="11362090" y="156602"/>
                  <a:pt x="11358912" y="174549"/>
                </a:cubicBezTo>
                <a:cubicBezTo>
                  <a:pt x="11358351" y="176980"/>
                  <a:pt x="11358351" y="179410"/>
                  <a:pt x="11358164" y="181840"/>
                </a:cubicBezTo>
                <a:cubicBezTo>
                  <a:pt x="11354799" y="194553"/>
                  <a:pt x="11353864" y="207826"/>
                  <a:pt x="11352742" y="221100"/>
                </a:cubicBezTo>
                <a:cubicBezTo>
                  <a:pt x="11352556" y="233065"/>
                  <a:pt x="11351995" y="244843"/>
                  <a:pt x="11351995" y="256620"/>
                </a:cubicBezTo>
                <a:cubicBezTo>
                  <a:pt x="11351995" y="287280"/>
                  <a:pt x="11354986" y="317566"/>
                  <a:pt x="11363399" y="347104"/>
                </a:cubicBezTo>
                <a:cubicBezTo>
                  <a:pt x="11367512" y="375708"/>
                  <a:pt x="11381533" y="399264"/>
                  <a:pt x="11399854" y="420389"/>
                </a:cubicBezTo>
                <a:cubicBezTo>
                  <a:pt x="11429766" y="454601"/>
                  <a:pt x="11469212" y="470492"/>
                  <a:pt x="11514454" y="454975"/>
                </a:cubicBezTo>
                <a:cubicBezTo>
                  <a:pt x="11520250" y="453105"/>
                  <a:pt x="11523802" y="450114"/>
                  <a:pt x="11525298" y="443758"/>
                </a:cubicBezTo>
                <a:cubicBezTo>
                  <a:pt x="11529971" y="425063"/>
                  <a:pt x="11534271" y="406368"/>
                  <a:pt x="11537449" y="387299"/>
                </a:cubicBezTo>
                <a:cubicBezTo>
                  <a:pt x="11538197" y="382625"/>
                  <a:pt x="11540254" y="377764"/>
                  <a:pt x="11538010" y="373464"/>
                </a:cubicBezTo>
                <a:cubicBezTo>
                  <a:pt x="11529036" y="357200"/>
                  <a:pt x="11529784" y="340000"/>
                  <a:pt x="11532402" y="322614"/>
                </a:cubicBezTo>
                <a:lnTo>
                  <a:pt x="11533150" y="320184"/>
                </a:lnTo>
                <a:cubicBezTo>
                  <a:pt x="11533524" y="318501"/>
                  <a:pt x="11533897" y="316631"/>
                  <a:pt x="11534271" y="314949"/>
                </a:cubicBezTo>
                <a:cubicBezTo>
                  <a:pt x="11536328" y="301862"/>
                  <a:pt x="11542684" y="290832"/>
                  <a:pt x="11551844" y="281298"/>
                </a:cubicBezTo>
                <a:cubicBezTo>
                  <a:pt x="11555958" y="276063"/>
                  <a:pt x="11562126" y="274381"/>
                  <a:pt x="11568109" y="272137"/>
                </a:cubicBezTo>
                <a:cubicBezTo>
                  <a:pt x="11574091" y="267837"/>
                  <a:pt x="11575026" y="262042"/>
                  <a:pt x="11574465" y="255873"/>
                </a:cubicBezTo>
                <a:cubicBezTo>
                  <a:pt x="11575213" y="256246"/>
                  <a:pt x="11575961" y="256060"/>
                  <a:pt x="11576709" y="255312"/>
                </a:cubicBezTo>
                <a:cubicBezTo>
                  <a:pt x="11577457" y="250077"/>
                  <a:pt x="11578391" y="244843"/>
                  <a:pt x="11578765" y="239608"/>
                </a:cubicBezTo>
                <a:cubicBezTo>
                  <a:pt x="11578952" y="236617"/>
                  <a:pt x="11579513" y="232878"/>
                  <a:pt x="11575587" y="231756"/>
                </a:cubicBezTo>
                <a:cubicBezTo>
                  <a:pt x="11571848" y="230634"/>
                  <a:pt x="11569044" y="232878"/>
                  <a:pt x="11567735" y="236430"/>
                </a:cubicBezTo>
                <a:cubicBezTo>
                  <a:pt x="11566800" y="239047"/>
                  <a:pt x="11565679" y="241664"/>
                  <a:pt x="11562688" y="238486"/>
                </a:cubicBezTo>
                <a:cubicBezTo>
                  <a:pt x="11554088" y="229513"/>
                  <a:pt x="11552218" y="216052"/>
                  <a:pt x="11563248" y="208948"/>
                </a:cubicBezTo>
                <a:cubicBezTo>
                  <a:pt x="11567922" y="205770"/>
                  <a:pt x="11572409" y="202405"/>
                  <a:pt x="11576522" y="198666"/>
                </a:cubicBezTo>
                <a:cubicBezTo>
                  <a:pt x="11580448" y="195301"/>
                  <a:pt x="11582130" y="190814"/>
                  <a:pt x="11578952" y="186140"/>
                </a:cubicBezTo>
                <a:cubicBezTo>
                  <a:pt x="11575587" y="181279"/>
                  <a:pt x="11574091" y="174362"/>
                  <a:pt x="11571100" y="171184"/>
                </a:cubicBezTo>
                <a:cubicBezTo>
                  <a:pt x="11562688" y="162024"/>
                  <a:pt x="11569231" y="157911"/>
                  <a:pt x="11574465" y="153050"/>
                </a:cubicBezTo>
                <a:cubicBezTo>
                  <a:pt x="11581943" y="146320"/>
                  <a:pt x="11583439" y="138841"/>
                  <a:pt x="11578578" y="129868"/>
                </a:cubicBezTo>
                <a:cubicBezTo>
                  <a:pt x="11577457" y="127811"/>
                  <a:pt x="11576522" y="125942"/>
                  <a:pt x="11575400" y="124073"/>
                </a:cubicBezTo>
                <a:lnTo>
                  <a:pt x="11572409" y="124073"/>
                </a:lnTo>
                <a:lnTo>
                  <a:pt x="11572409" y="122390"/>
                </a:lnTo>
                <a:cubicBezTo>
                  <a:pt x="11575026" y="116034"/>
                  <a:pt x="11579139" y="110612"/>
                  <a:pt x="11582878" y="105004"/>
                </a:cubicBezTo>
                <a:cubicBezTo>
                  <a:pt x="11585682" y="100704"/>
                  <a:pt x="11590356" y="97900"/>
                  <a:pt x="11595591" y="97339"/>
                </a:cubicBezTo>
                <a:cubicBezTo>
                  <a:pt x="11623260" y="94347"/>
                  <a:pt x="11652984" y="110051"/>
                  <a:pt x="11666258" y="134916"/>
                </a:cubicBezTo>
                <a:cubicBezTo>
                  <a:pt x="11666632" y="135664"/>
                  <a:pt x="11667193" y="136411"/>
                  <a:pt x="11667754" y="137159"/>
                </a:cubicBezTo>
                <a:cubicBezTo>
                  <a:pt x="11673175" y="145946"/>
                  <a:pt x="11672801" y="154919"/>
                  <a:pt x="11668875" y="163893"/>
                </a:cubicBezTo>
                <a:cubicBezTo>
                  <a:pt x="11664575" y="173801"/>
                  <a:pt x="11665510" y="176980"/>
                  <a:pt x="11675231" y="182588"/>
                </a:cubicBezTo>
                <a:cubicBezTo>
                  <a:pt x="11681962" y="186514"/>
                  <a:pt x="11688879" y="189879"/>
                  <a:pt x="11694861" y="195114"/>
                </a:cubicBezTo>
                <a:cubicBezTo>
                  <a:pt x="11704583" y="203714"/>
                  <a:pt x="11711500" y="214183"/>
                  <a:pt x="11716174" y="226334"/>
                </a:cubicBezTo>
                <a:cubicBezTo>
                  <a:pt x="11723091" y="245029"/>
                  <a:pt x="11731878" y="262977"/>
                  <a:pt x="11733747" y="283167"/>
                </a:cubicBezTo>
                <a:cubicBezTo>
                  <a:pt x="11741038" y="300741"/>
                  <a:pt x="11740477" y="319436"/>
                  <a:pt x="11737673" y="337383"/>
                </a:cubicBezTo>
                <a:cubicBezTo>
                  <a:pt x="11734121" y="361500"/>
                  <a:pt x="11734682" y="385242"/>
                  <a:pt x="11735804" y="409172"/>
                </a:cubicBezTo>
                <a:cubicBezTo>
                  <a:pt x="11737299" y="440205"/>
                  <a:pt x="11739356" y="471239"/>
                  <a:pt x="11742534" y="502273"/>
                </a:cubicBezTo>
                <a:cubicBezTo>
                  <a:pt x="11744964" y="526203"/>
                  <a:pt x="11747208" y="549945"/>
                  <a:pt x="11749451" y="573875"/>
                </a:cubicBezTo>
                <a:cubicBezTo>
                  <a:pt x="11750572" y="587896"/>
                  <a:pt x="11751134" y="601544"/>
                  <a:pt x="11743094" y="614069"/>
                </a:cubicBezTo>
                <a:cubicBezTo>
                  <a:pt x="11740851" y="617248"/>
                  <a:pt x="11740290" y="620613"/>
                  <a:pt x="11740477" y="624539"/>
                </a:cubicBezTo>
                <a:cubicBezTo>
                  <a:pt x="11741412" y="638373"/>
                  <a:pt x="11741225" y="652020"/>
                  <a:pt x="11732625" y="663798"/>
                </a:cubicBezTo>
                <a:cubicBezTo>
                  <a:pt x="11730756" y="666229"/>
                  <a:pt x="11729447" y="670903"/>
                  <a:pt x="11729634" y="674080"/>
                </a:cubicBezTo>
                <a:cubicBezTo>
                  <a:pt x="11730382" y="686980"/>
                  <a:pt x="11723278" y="693710"/>
                  <a:pt x="11712248" y="697823"/>
                </a:cubicBezTo>
                <a:cubicBezTo>
                  <a:pt x="11701404" y="701936"/>
                  <a:pt x="11695983" y="715397"/>
                  <a:pt x="11700283" y="726240"/>
                </a:cubicBezTo>
                <a:cubicBezTo>
                  <a:pt x="11701031" y="728483"/>
                  <a:pt x="11702900" y="729605"/>
                  <a:pt x="11704957" y="730353"/>
                </a:cubicBezTo>
                <a:lnTo>
                  <a:pt x="11717330" y="732929"/>
                </a:lnTo>
                <a:lnTo>
                  <a:pt x="12192000" y="732929"/>
                </a:lnTo>
                <a:cubicBezTo>
                  <a:pt x="12191620" y="792161"/>
                  <a:pt x="12198861" y="851392"/>
                  <a:pt x="12198481" y="910624"/>
                </a:cubicBezTo>
                <a:lnTo>
                  <a:pt x="0" y="908775"/>
                </a:lnTo>
                <a:lnTo>
                  <a:pt x="0" y="732929"/>
                </a:lnTo>
                <a:lnTo>
                  <a:pt x="10184483" y="732929"/>
                </a:lnTo>
                <a:lnTo>
                  <a:pt x="10336481" y="714462"/>
                </a:lnTo>
                <a:cubicBezTo>
                  <a:pt x="10340781" y="713901"/>
                  <a:pt x="10345268" y="714462"/>
                  <a:pt x="10349568" y="713901"/>
                </a:cubicBezTo>
                <a:cubicBezTo>
                  <a:pt x="10352372" y="713714"/>
                  <a:pt x="10355924" y="713901"/>
                  <a:pt x="10356111" y="709414"/>
                </a:cubicBezTo>
                <a:cubicBezTo>
                  <a:pt x="10351437" y="699506"/>
                  <a:pt x="10353494" y="689224"/>
                  <a:pt x="10354615" y="679128"/>
                </a:cubicBezTo>
                <a:cubicBezTo>
                  <a:pt x="10360410" y="626408"/>
                  <a:pt x="10358167" y="573501"/>
                  <a:pt x="10358167" y="520594"/>
                </a:cubicBezTo>
                <a:cubicBezTo>
                  <a:pt x="10358167" y="506573"/>
                  <a:pt x="10363028" y="492925"/>
                  <a:pt x="10372188" y="482269"/>
                </a:cubicBezTo>
                <a:cubicBezTo>
                  <a:pt x="10380788" y="472548"/>
                  <a:pt x="10388079" y="461705"/>
                  <a:pt x="10396679" y="451984"/>
                </a:cubicBezTo>
                <a:cubicBezTo>
                  <a:pt x="10422478" y="416837"/>
                  <a:pt x="10442294" y="378886"/>
                  <a:pt x="10447903" y="334765"/>
                </a:cubicBezTo>
                <a:cubicBezTo>
                  <a:pt x="10450894" y="310275"/>
                  <a:pt x="10450894" y="285598"/>
                  <a:pt x="10448464" y="261107"/>
                </a:cubicBezTo>
                <a:cubicBezTo>
                  <a:pt x="10447342" y="249329"/>
                  <a:pt x="10446968" y="238486"/>
                  <a:pt x="10446408" y="225774"/>
                </a:cubicBezTo>
                <a:cubicBezTo>
                  <a:pt x="10446221" y="222409"/>
                  <a:pt x="10448090" y="216613"/>
                  <a:pt x="10448464" y="215678"/>
                </a:cubicBezTo>
                <a:cubicBezTo>
                  <a:pt x="10449960" y="211191"/>
                  <a:pt x="10451081" y="209322"/>
                  <a:pt x="10453512" y="201096"/>
                </a:cubicBezTo>
                <a:cubicBezTo>
                  <a:pt x="10452390" y="203340"/>
                  <a:pt x="10444351" y="223343"/>
                  <a:pt x="10442856" y="229139"/>
                </a:cubicBezTo>
                <a:cubicBezTo>
                  <a:pt x="10435938" y="255685"/>
                  <a:pt x="10423226" y="280363"/>
                  <a:pt x="10417991" y="307471"/>
                </a:cubicBezTo>
                <a:cubicBezTo>
                  <a:pt x="10417618" y="310088"/>
                  <a:pt x="10416495" y="312519"/>
                  <a:pt x="10413318" y="312331"/>
                </a:cubicBezTo>
                <a:cubicBezTo>
                  <a:pt x="10411635" y="312331"/>
                  <a:pt x="10410887" y="311584"/>
                  <a:pt x="10410513" y="310649"/>
                </a:cubicBezTo>
                <a:cubicBezTo>
                  <a:pt x="10410326" y="344300"/>
                  <a:pt x="10410887" y="378138"/>
                  <a:pt x="10388266" y="406929"/>
                </a:cubicBezTo>
                <a:cubicBezTo>
                  <a:pt x="10382284" y="413098"/>
                  <a:pt x="10376862" y="420015"/>
                  <a:pt x="10366767" y="418706"/>
                </a:cubicBezTo>
                <a:cubicBezTo>
                  <a:pt x="10365832" y="418519"/>
                  <a:pt x="10365084" y="418145"/>
                  <a:pt x="10364337" y="417398"/>
                </a:cubicBezTo>
                <a:cubicBezTo>
                  <a:pt x="10364150" y="417024"/>
                  <a:pt x="10363963" y="416837"/>
                  <a:pt x="10363963" y="416650"/>
                </a:cubicBezTo>
                <a:cubicBezTo>
                  <a:pt x="10364337" y="416276"/>
                  <a:pt x="10364898" y="415902"/>
                  <a:pt x="10365458" y="415528"/>
                </a:cubicBezTo>
                <a:cubicBezTo>
                  <a:pt x="10368075" y="410668"/>
                  <a:pt x="10369945" y="405433"/>
                  <a:pt x="10368263" y="397768"/>
                </a:cubicBezTo>
                <a:cubicBezTo>
                  <a:pt x="10365832" y="404498"/>
                  <a:pt x="10365832" y="410107"/>
                  <a:pt x="10360784" y="413472"/>
                </a:cubicBezTo>
                <a:cubicBezTo>
                  <a:pt x="10362467" y="406741"/>
                  <a:pt x="10363776" y="400198"/>
                  <a:pt x="10362841" y="393468"/>
                </a:cubicBezTo>
                <a:cubicBezTo>
                  <a:pt x="10359476" y="399638"/>
                  <a:pt x="10360037" y="407302"/>
                  <a:pt x="10356298" y="413659"/>
                </a:cubicBezTo>
                <a:cubicBezTo>
                  <a:pt x="10356111" y="412724"/>
                  <a:pt x="10355924" y="411789"/>
                  <a:pt x="10355737" y="411041"/>
                </a:cubicBezTo>
                <a:cubicBezTo>
                  <a:pt x="10354428" y="405246"/>
                  <a:pt x="10356858" y="399450"/>
                  <a:pt x="10356671" y="393468"/>
                </a:cubicBezTo>
                <a:cubicBezTo>
                  <a:pt x="10356484" y="382251"/>
                  <a:pt x="10356671" y="371221"/>
                  <a:pt x="10355176" y="360004"/>
                </a:cubicBezTo>
                <a:cubicBezTo>
                  <a:pt x="10352745" y="341870"/>
                  <a:pt x="10358541" y="325418"/>
                  <a:pt x="10369010" y="311023"/>
                </a:cubicBezTo>
                <a:cubicBezTo>
                  <a:pt x="10377984" y="298684"/>
                  <a:pt x="10388079" y="287280"/>
                  <a:pt x="10397053" y="275129"/>
                </a:cubicBezTo>
                <a:cubicBezTo>
                  <a:pt x="10404344" y="263350"/>
                  <a:pt x="10409578" y="250638"/>
                  <a:pt x="10414252" y="237925"/>
                </a:cubicBezTo>
                <a:cubicBezTo>
                  <a:pt x="10419674" y="223156"/>
                  <a:pt x="10425656" y="208574"/>
                  <a:pt x="10429582" y="193244"/>
                </a:cubicBezTo>
                <a:cubicBezTo>
                  <a:pt x="10430891" y="188010"/>
                  <a:pt x="10435191" y="184270"/>
                  <a:pt x="10435751" y="178849"/>
                </a:cubicBezTo>
                <a:cubicBezTo>
                  <a:pt x="10439117" y="171558"/>
                  <a:pt x="10443978" y="165575"/>
                  <a:pt x="10450521" y="160902"/>
                </a:cubicBezTo>
                <a:cubicBezTo>
                  <a:pt x="10458559" y="149124"/>
                  <a:pt x="10469963" y="141272"/>
                  <a:pt x="10481368" y="133233"/>
                </a:cubicBezTo>
                <a:cubicBezTo>
                  <a:pt x="10486415" y="129494"/>
                  <a:pt x="10489219" y="124446"/>
                  <a:pt x="10489406" y="118277"/>
                </a:cubicBezTo>
                <a:cubicBezTo>
                  <a:pt x="10489780" y="106873"/>
                  <a:pt x="10498567" y="101451"/>
                  <a:pt x="10506232" y="95282"/>
                </a:cubicBezTo>
                <a:cubicBezTo>
                  <a:pt x="10513710" y="93600"/>
                  <a:pt x="10521375" y="93039"/>
                  <a:pt x="10529227" y="93039"/>
                </a:cubicBezTo>
                <a:cubicBezTo>
                  <a:pt x="10546426" y="92852"/>
                  <a:pt x="10561943" y="86121"/>
                  <a:pt x="10577460" y="80139"/>
                </a:cubicBezTo>
                <a:cubicBezTo>
                  <a:pt x="10582694" y="78270"/>
                  <a:pt x="10585312" y="74157"/>
                  <a:pt x="10582321" y="68361"/>
                </a:cubicBezTo>
                <a:cubicBezTo>
                  <a:pt x="10581199" y="66305"/>
                  <a:pt x="10581572" y="64249"/>
                  <a:pt x="10581947" y="62005"/>
                </a:cubicBezTo>
                <a:cubicBezTo>
                  <a:pt x="10584003" y="57144"/>
                  <a:pt x="10583816" y="52657"/>
                  <a:pt x="10581572" y="47984"/>
                </a:cubicBezTo>
                <a:cubicBezTo>
                  <a:pt x="10581199" y="42936"/>
                  <a:pt x="10579516" y="38636"/>
                  <a:pt x="10576899" y="34336"/>
                </a:cubicBezTo>
                <a:cubicBezTo>
                  <a:pt x="10573534" y="29102"/>
                  <a:pt x="10571477" y="23493"/>
                  <a:pt x="10572599" y="17137"/>
                </a:cubicBezTo>
                <a:cubicBezTo>
                  <a:pt x="10571664" y="10407"/>
                  <a:pt x="10573160" y="4424"/>
                  <a:pt x="10579329" y="1246"/>
                </a:cubicBezTo>
                <a:cubicBezTo>
                  <a:pt x="10585498" y="-1932"/>
                  <a:pt x="10590733" y="1433"/>
                  <a:pt x="10594846" y="6107"/>
                </a:cubicBezTo>
                <a:cubicBezTo>
                  <a:pt x="10604942" y="17885"/>
                  <a:pt x="10618962" y="21063"/>
                  <a:pt x="10632984" y="23867"/>
                </a:cubicBezTo>
                <a:cubicBezTo>
                  <a:pt x="10655605" y="28354"/>
                  <a:pt x="10678600" y="29850"/>
                  <a:pt x="10701595" y="30971"/>
                </a:cubicBezTo>
                <a:cubicBezTo>
                  <a:pt x="10724402" y="32093"/>
                  <a:pt x="10747398" y="34710"/>
                  <a:pt x="10770392" y="33215"/>
                </a:cubicBezTo>
                <a:cubicBezTo>
                  <a:pt x="10813017" y="30410"/>
                  <a:pt x="10856016" y="30971"/>
                  <a:pt x="10898080" y="20689"/>
                </a:cubicBezTo>
                <a:cubicBezTo>
                  <a:pt x="10908736" y="18072"/>
                  <a:pt x="10916774" y="12837"/>
                  <a:pt x="10923878" y="5172"/>
                </a:cubicBezTo>
                <a:cubicBezTo>
                  <a:pt x="10926308" y="2555"/>
                  <a:pt x="10928832" y="779"/>
                  <a:pt x="10931520" y="265"/>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a:extLst>
              <a:ext uri="{FF2B5EF4-FFF2-40B4-BE49-F238E27FC236}">
                <a16:creationId xmlns:a16="http://schemas.microsoft.com/office/drawing/2014/main" xmlns="" id="{198AAB91-C55E-428D-BA01-58FD36AD2D40}"/>
              </a:ext>
            </a:extLst>
          </p:cNvPr>
          <p:cNvGrpSpPr/>
          <p:nvPr userDrawn="1"/>
        </p:nvGrpSpPr>
        <p:grpSpPr>
          <a:xfrm>
            <a:off x="295274" y="-162144"/>
            <a:ext cx="11522068" cy="1366577"/>
            <a:chOff x="295274" y="-162144"/>
            <a:chExt cx="11522068" cy="1366577"/>
          </a:xfrm>
        </p:grpSpPr>
        <p:sp>
          <p:nvSpPr>
            <p:cNvPr id="5" name="Freeform: Shape 4">
              <a:extLst>
                <a:ext uri="{FF2B5EF4-FFF2-40B4-BE49-F238E27FC236}">
                  <a16:creationId xmlns:a16="http://schemas.microsoft.com/office/drawing/2014/main" xmlns="" id="{2D4F7D7B-619B-4C97-8461-DDC646429E3A}"/>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xmlns="" id="{3E7B716D-7B77-49A5-AC64-4BF1CD560049}"/>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xmlns="" id="{BB34C167-517A-41A9-9485-85CC65D3C848}"/>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8" name="Freeform: Shape 7">
              <a:extLst>
                <a:ext uri="{FF2B5EF4-FFF2-40B4-BE49-F238E27FC236}">
                  <a16:creationId xmlns:a16="http://schemas.microsoft.com/office/drawing/2014/main" xmlns="" id="{10795351-241E-4B61-98EF-23B66D689BDC}"/>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9" name="Freeform: Shape 8">
              <a:extLst>
                <a:ext uri="{FF2B5EF4-FFF2-40B4-BE49-F238E27FC236}">
                  <a16:creationId xmlns:a16="http://schemas.microsoft.com/office/drawing/2014/main" xmlns="" id="{1BA7ACE1-7F7F-4D38-AB28-FD42493617D8}"/>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0" name="Freeform: Shape 9">
              <a:extLst>
                <a:ext uri="{FF2B5EF4-FFF2-40B4-BE49-F238E27FC236}">
                  <a16:creationId xmlns:a16="http://schemas.microsoft.com/office/drawing/2014/main" xmlns="" id="{42917155-8BCC-42D8-BFC4-9E9EE843848C}"/>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1" name="Freeform: Shape 10">
              <a:extLst>
                <a:ext uri="{FF2B5EF4-FFF2-40B4-BE49-F238E27FC236}">
                  <a16:creationId xmlns:a16="http://schemas.microsoft.com/office/drawing/2014/main" xmlns="" id="{A4CED6C2-4AAD-4BFB-AFDC-F615E964768B}"/>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2" name="Freeform: Shape 11">
              <a:extLst>
                <a:ext uri="{FF2B5EF4-FFF2-40B4-BE49-F238E27FC236}">
                  <a16:creationId xmlns:a16="http://schemas.microsoft.com/office/drawing/2014/main" xmlns="" id="{0E0546DE-3CD6-4F91-A2AD-83CD1ED18CFE}"/>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3" name="Freeform: Shape 12">
              <a:extLst>
                <a:ext uri="{FF2B5EF4-FFF2-40B4-BE49-F238E27FC236}">
                  <a16:creationId xmlns:a16="http://schemas.microsoft.com/office/drawing/2014/main" xmlns="" id="{30BFEC2C-0EC9-429D-A097-D5BD798DB30D}"/>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4" name="Freeform: Shape 13">
              <a:extLst>
                <a:ext uri="{FF2B5EF4-FFF2-40B4-BE49-F238E27FC236}">
                  <a16:creationId xmlns:a16="http://schemas.microsoft.com/office/drawing/2014/main" xmlns="" id="{1103F524-B1AD-45DE-82D4-CF45CBF2A845}"/>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115895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422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62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xmlns="" id="{9E45ABA9-03D2-4F37-AE93-A6DCD1461940}"/>
              </a:ext>
            </a:extLst>
          </p:cNvPr>
          <p:cNvGrpSpPr/>
          <p:nvPr userDrawn="1"/>
        </p:nvGrpSpPr>
        <p:grpSpPr>
          <a:xfrm>
            <a:off x="295274" y="-162144"/>
            <a:ext cx="11522068" cy="1366577"/>
            <a:chOff x="295274" y="-162144"/>
            <a:chExt cx="11522068" cy="1366577"/>
          </a:xfrm>
        </p:grpSpPr>
        <p:sp>
          <p:nvSpPr>
            <p:cNvPr id="5" name="Freeform: Shape 4">
              <a:extLst>
                <a:ext uri="{FF2B5EF4-FFF2-40B4-BE49-F238E27FC236}">
                  <a16:creationId xmlns:a16="http://schemas.microsoft.com/office/drawing/2014/main" xmlns="" id="{F0C36388-B9CE-4E6B-9962-322F0EF5E2F3}"/>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xmlns="" id="{A61698FA-D838-4DAF-ACA9-6034E9430C9D}"/>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xmlns="" id="{0919F9A3-D968-412C-99A4-535CCCEF00F4}"/>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8" name="Freeform: Shape 7">
              <a:extLst>
                <a:ext uri="{FF2B5EF4-FFF2-40B4-BE49-F238E27FC236}">
                  <a16:creationId xmlns:a16="http://schemas.microsoft.com/office/drawing/2014/main" xmlns="" id="{A1361619-6D0D-4C7F-817D-942C9857E3FD}"/>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9" name="Freeform: Shape 8">
              <a:extLst>
                <a:ext uri="{FF2B5EF4-FFF2-40B4-BE49-F238E27FC236}">
                  <a16:creationId xmlns:a16="http://schemas.microsoft.com/office/drawing/2014/main" xmlns="" id="{4E1455AD-F294-4298-83C1-FC7107B0FEB0}"/>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0" name="Freeform: Shape 9">
              <a:extLst>
                <a:ext uri="{FF2B5EF4-FFF2-40B4-BE49-F238E27FC236}">
                  <a16:creationId xmlns:a16="http://schemas.microsoft.com/office/drawing/2014/main" xmlns="" id="{6D378A32-E409-44BF-95F9-07F2EA150D33}"/>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1" name="Freeform: Shape 10">
              <a:extLst>
                <a:ext uri="{FF2B5EF4-FFF2-40B4-BE49-F238E27FC236}">
                  <a16:creationId xmlns:a16="http://schemas.microsoft.com/office/drawing/2014/main" xmlns="" id="{BFA5111E-03B3-40C3-98C4-DD4214484636}"/>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2" name="Freeform: Shape 11">
              <a:extLst>
                <a:ext uri="{FF2B5EF4-FFF2-40B4-BE49-F238E27FC236}">
                  <a16:creationId xmlns:a16="http://schemas.microsoft.com/office/drawing/2014/main" xmlns="" id="{09E2D853-65BB-4F4D-94D0-E8C4DCCFFA87}"/>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3" name="Freeform: Shape 12">
              <a:extLst>
                <a:ext uri="{FF2B5EF4-FFF2-40B4-BE49-F238E27FC236}">
                  <a16:creationId xmlns:a16="http://schemas.microsoft.com/office/drawing/2014/main" xmlns="" id="{BFFA42C1-6335-4AC9-8D80-D00AD6549121}"/>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sp>
          <p:nvSpPr>
            <p:cNvPr id="14" name="Freeform: Shape 13">
              <a:extLst>
                <a:ext uri="{FF2B5EF4-FFF2-40B4-BE49-F238E27FC236}">
                  <a16:creationId xmlns:a16="http://schemas.microsoft.com/office/drawing/2014/main" xmlns="" id="{35BC384C-C94B-4E70-9472-13A7D3994441}"/>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solidFill>
                  <a:prstClr val="black"/>
                </a:solidFill>
              </a:endParaRPr>
            </a:p>
          </p:txBody>
        </p:sp>
      </p:grpSp>
      <p:sp>
        <p:nvSpPr>
          <p:cNvPr id="15" name="Rectangle 14">
            <a:extLst>
              <a:ext uri="{FF2B5EF4-FFF2-40B4-BE49-F238E27FC236}">
                <a16:creationId xmlns:a16="http://schemas.microsoft.com/office/drawing/2014/main" xmlns="" id="{C2096254-8347-4C93-80F1-2CF4C46E29FB}"/>
              </a:ext>
            </a:extLst>
          </p:cNvPr>
          <p:cNvSpPr/>
          <p:nvPr userDrawn="1"/>
        </p:nvSpPr>
        <p:spPr>
          <a:xfrm>
            <a:off x="0" y="1960266"/>
            <a:ext cx="12192000" cy="195062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그림 개체 틀 2">
            <a:extLst>
              <a:ext uri="{FF2B5EF4-FFF2-40B4-BE49-F238E27FC236}">
                <a16:creationId xmlns:a16="http://schemas.microsoft.com/office/drawing/2014/main" xmlns="" id="{9CB0BC1F-A594-43B8-9F89-042A545BF4C0}"/>
              </a:ext>
            </a:extLst>
          </p:cNvPr>
          <p:cNvSpPr>
            <a:spLocks noGrp="1"/>
          </p:cNvSpPr>
          <p:nvPr>
            <p:ph type="pic" sz="quarter" idx="14" hasCustomPrompt="1"/>
          </p:nvPr>
        </p:nvSpPr>
        <p:spPr>
          <a:xfrm>
            <a:off x="295236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xmlns="" id="{622D817B-361A-4E64-99CE-DF8D3A7A77B0}"/>
              </a:ext>
            </a:extLst>
          </p:cNvPr>
          <p:cNvSpPr>
            <a:spLocks noGrp="1"/>
          </p:cNvSpPr>
          <p:nvPr>
            <p:ph type="pic" sz="quarter" idx="41" hasCustomPrompt="1"/>
          </p:nvPr>
        </p:nvSpPr>
        <p:spPr>
          <a:xfrm>
            <a:off x="602470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xmlns="" id="{DF2AAD08-1430-4ABF-BBB5-BDEED2338340}"/>
              </a:ext>
            </a:extLst>
          </p:cNvPr>
          <p:cNvSpPr>
            <a:spLocks noGrp="1"/>
          </p:cNvSpPr>
          <p:nvPr>
            <p:ph type="pic" sz="quarter" idx="45" hasCustomPrompt="1"/>
          </p:nvPr>
        </p:nvSpPr>
        <p:spPr>
          <a:xfrm>
            <a:off x="9127527"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36375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124510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912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6662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696153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07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30407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792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107E2758-DA4A-4008-80CB-93DDF97EEA84}"/>
              </a:ext>
            </a:extLst>
          </p:cNvPr>
          <p:cNvSpPr/>
          <p:nvPr userDrawn="1"/>
        </p:nvSpPr>
        <p:spPr>
          <a:xfrm>
            <a:off x="6096000" y="1134290"/>
            <a:ext cx="5529944" cy="2749733"/>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그림 개체 틀 2">
            <a:extLst>
              <a:ext uri="{FF2B5EF4-FFF2-40B4-BE49-F238E27FC236}">
                <a16:creationId xmlns:a16="http://schemas.microsoft.com/office/drawing/2014/main" xmlns="" id="{5BCE13DB-8AC7-4602-9142-AE7EF8EAB5B4}"/>
              </a:ext>
            </a:extLst>
          </p:cNvPr>
          <p:cNvSpPr>
            <a:spLocks noGrp="1"/>
          </p:cNvSpPr>
          <p:nvPr>
            <p:ph type="pic" sz="quarter" idx="15" hasCustomPrompt="1"/>
          </p:nvPr>
        </p:nvSpPr>
        <p:spPr>
          <a:xfrm>
            <a:off x="8299269" y="-1"/>
            <a:ext cx="3017520"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18" name="Picture Placeholder 17">
            <a:extLst>
              <a:ext uri="{FF2B5EF4-FFF2-40B4-BE49-F238E27FC236}">
                <a16:creationId xmlns:a16="http://schemas.microsoft.com/office/drawing/2014/main" xmlns="" id="{FB018636-911C-490E-9E5C-B616DF52E78A}"/>
              </a:ext>
            </a:extLst>
          </p:cNvPr>
          <p:cNvSpPr>
            <a:spLocks noGrp="1"/>
          </p:cNvSpPr>
          <p:nvPr>
            <p:ph type="pic" sz="quarter" idx="16" hasCustomPrompt="1"/>
          </p:nvPr>
        </p:nvSpPr>
        <p:spPr>
          <a:xfrm>
            <a:off x="1339223" y="0"/>
            <a:ext cx="361215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40861464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07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xmlns="" id="{0C43DEA0-2EE9-4913-9EC5-65C6A53C0EBB}"/>
              </a:ext>
            </a:extLst>
          </p:cNvPr>
          <p:cNvGrpSpPr/>
          <p:nvPr userDrawn="1"/>
        </p:nvGrpSpPr>
        <p:grpSpPr>
          <a:xfrm>
            <a:off x="7317552" y="3646153"/>
            <a:ext cx="4332943" cy="2380659"/>
            <a:chOff x="-548507" y="477868"/>
            <a:chExt cx="11570449" cy="6357177"/>
          </a:xfrm>
        </p:grpSpPr>
        <p:sp>
          <p:nvSpPr>
            <p:cNvPr id="66" name="Freeform: Shape 65">
              <a:extLst>
                <a:ext uri="{FF2B5EF4-FFF2-40B4-BE49-F238E27FC236}">
                  <a16:creationId xmlns:a16="http://schemas.microsoft.com/office/drawing/2014/main" xmlns="" id="{DC50CA25-05AD-40BC-BCC4-264E8591F02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67" name="Freeform: Shape 66">
              <a:extLst>
                <a:ext uri="{FF2B5EF4-FFF2-40B4-BE49-F238E27FC236}">
                  <a16:creationId xmlns:a16="http://schemas.microsoft.com/office/drawing/2014/main" xmlns="" id="{69639376-445C-4429-B9B4-FEB590CA64E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68" name="Freeform: Shape 67">
              <a:extLst>
                <a:ext uri="{FF2B5EF4-FFF2-40B4-BE49-F238E27FC236}">
                  <a16:creationId xmlns:a16="http://schemas.microsoft.com/office/drawing/2014/main" xmlns="" id="{73C73A6B-A910-4848-BD4E-06298A05C91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69" name="Freeform: Shape 68">
              <a:extLst>
                <a:ext uri="{FF2B5EF4-FFF2-40B4-BE49-F238E27FC236}">
                  <a16:creationId xmlns:a16="http://schemas.microsoft.com/office/drawing/2014/main" xmlns="" id="{5D574718-BAB0-42AA-918D-D282D2ADDF3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70" name="Freeform: Shape 69">
              <a:extLst>
                <a:ext uri="{FF2B5EF4-FFF2-40B4-BE49-F238E27FC236}">
                  <a16:creationId xmlns:a16="http://schemas.microsoft.com/office/drawing/2014/main" xmlns="" id="{FB5E896F-2B03-4DA9-8FEC-FF224E70155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71" name="Group 70">
              <a:extLst>
                <a:ext uri="{FF2B5EF4-FFF2-40B4-BE49-F238E27FC236}">
                  <a16:creationId xmlns:a16="http://schemas.microsoft.com/office/drawing/2014/main" xmlns="" id="{46917977-FE22-465D-A99B-D77B8A7C4439}"/>
                </a:ext>
              </a:extLst>
            </p:cNvPr>
            <p:cNvGrpSpPr/>
            <p:nvPr/>
          </p:nvGrpSpPr>
          <p:grpSpPr>
            <a:xfrm>
              <a:off x="1606" y="6382978"/>
              <a:ext cx="413937" cy="115242"/>
              <a:chOff x="5955" y="6353672"/>
              <a:chExt cx="413937" cy="115242"/>
            </a:xfrm>
          </p:grpSpPr>
          <p:sp>
            <p:nvSpPr>
              <p:cNvPr id="76" name="Rectangle: Rounded Corners 75">
                <a:extLst>
                  <a:ext uri="{FF2B5EF4-FFF2-40B4-BE49-F238E27FC236}">
                    <a16:creationId xmlns:a16="http://schemas.microsoft.com/office/drawing/2014/main" xmlns="" id="{8081D34D-AFA1-419F-A22C-B6BF4AD8E66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Rounded Corners 76">
                <a:extLst>
                  <a:ext uri="{FF2B5EF4-FFF2-40B4-BE49-F238E27FC236}">
                    <a16:creationId xmlns:a16="http://schemas.microsoft.com/office/drawing/2014/main" xmlns="" id="{6E9666BA-458B-474D-A142-19197F6F03E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2" name="Group 71">
              <a:extLst>
                <a:ext uri="{FF2B5EF4-FFF2-40B4-BE49-F238E27FC236}">
                  <a16:creationId xmlns:a16="http://schemas.microsoft.com/office/drawing/2014/main" xmlns="" id="{FE615392-4A18-4729-8B81-E8AD1A392C6F}"/>
                </a:ext>
              </a:extLst>
            </p:cNvPr>
            <p:cNvGrpSpPr/>
            <p:nvPr/>
          </p:nvGrpSpPr>
          <p:grpSpPr>
            <a:xfrm>
              <a:off x="9855291" y="6381600"/>
              <a:ext cx="885989" cy="115242"/>
              <a:chOff x="5955" y="6353672"/>
              <a:chExt cx="413937" cy="115242"/>
            </a:xfrm>
          </p:grpSpPr>
          <p:sp>
            <p:nvSpPr>
              <p:cNvPr id="74" name="Rectangle: Rounded Corners 73">
                <a:extLst>
                  <a:ext uri="{FF2B5EF4-FFF2-40B4-BE49-F238E27FC236}">
                    <a16:creationId xmlns:a16="http://schemas.microsoft.com/office/drawing/2014/main" xmlns="" id="{B85B2476-AD72-4D12-AABF-BCFFF070760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Rounded Corners 74">
                <a:extLst>
                  <a:ext uri="{FF2B5EF4-FFF2-40B4-BE49-F238E27FC236}">
                    <a16:creationId xmlns:a16="http://schemas.microsoft.com/office/drawing/2014/main" xmlns="" id="{7BF2C156-00E6-4915-BDC6-0E2191E610D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3" name="Freeform: Shape 72">
              <a:extLst>
                <a:ext uri="{FF2B5EF4-FFF2-40B4-BE49-F238E27FC236}">
                  <a16:creationId xmlns:a16="http://schemas.microsoft.com/office/drawing/2014/main" xmlns="" id="{1E51F274-34D5-42DA-A528-72692C65B6A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grpSp>
        <p:nvGrpSpPr>
          <p:cNvPr id="52" name="Group 51">
            <a:extLst>
              <a:ext uri="{FF2B5EF4-FFF2-40B4-BE49-F238E27FC236}">
                <a16:creationId xmlns:a16="http://schemas.microsoft.com/office/drawing/2014/main" xmlns="" id="{C6C50B4C-AD30-4551-8731-38211BEF3D58}"/>
              </a:ext>
            </a:extLst>
          </p:cNvPr>
          <p:cNvGrpSpPr/>
          <p:nvPr userDrawn="1"/>
        </p:nvGrpSpPr>
        <p:grpSpPr>
          <a:xfrm>
            <a:off x="7317552" y="831188"/>
            <a:ext cx="4332943" cy="2380659"/>
            <a:chOff x="-548507" y="477868"/>
            <a:chExt cx="11570449" cy="6357177"/>
          </a:xfrm>
        </p:grpSpPr>
        <p:sp>
          <p:nvSpPr>
            <p:cNvPr id="53" name="Freeform: Shape 52">
              <a:extLst>
                <a:ext uri="{FF2B5EF4-FFF2-40B4-BE49-F238E27FC236}">
                  <a16:creationId xmlns:a16="http://schemas.microsoft.com/office/drawing/2014/main" xmlns="" id="{D8907216-3C3D-43AE-8CA6-E0B0B8151AA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54" name="Freeform: Shape 53">
              <a:extLst>
                <a:ext uri="{FF2B5EF4-FFF2-40B4-BE49-F238E27FC236}">
                  <a16:creationId xmlns:a16="http://schemas.microsoft.com/office/drawing/2014/main" xmlns="" id="{C2D1311A-B8ED-498C-92AC-1A3563650E95}"/>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55" name="Freeform: Shape 54">
              <a:extLst>
                <a:ext uri="{FF2B5EF4-FFF2-40B4-BE49-F238E27FC236}">
                  <a16:creationId xmlns:a16="http://schemas.microsoft.com/office/drawing/2014/main" xmlns="" id="{B2D5E24C-EA5C-4CA3-A6D8-0CF8282C2CF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56" name="Freeform: Shape 55">
              <a:extLst>
                <a:ext uri="{FF2B5EF4-FFF2-40B4-BE49-F238E27FC236}">
                  <a16:creationId xmlns:a16="http://schemas.microsoft.com/office/drawing/2014/main" xmlns="" id="{963A8A47-9C63-47C2-9B44-BB196A82877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57" name="Freeform: Shape 56">
              <a:extLst>
                <a:ext uri="{FF2B5EF4-FFF2-40B4-BE49-F238E27FC236}">
                  <a16:creationId xmlns:a16="http://schemas.microsoft.com/office/drawing/2014/main" xmlns="" id="{B4ACF8CC-0176-4A7D-8E6E-3C2C100DC5C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58" name="Group 57">
              <a:extLst>
                <a:ext uri="{FF2B5EF4-FFF2-40B4-BE49-F238E27FC236}">
                  <a16:creationId xmlns:a16="http://schemas.microsoft.com/office/drawing/2014/main" xmlns="" id="{3BA2C283-8525-4A27-A7B4-7E6F480B4A7A}"/>
                </a:ext>
              </a:extLst>
            </p:cNvPr>
            <p:cNvGrpSpPr/>
            <p:nvPr/>
          </p:nvGrpSpPr>
          <p:grpSpPr>
            <a:xfrm>
              <a:off x="1606" y="6382978"/>
              <a:ext cx="413937" cy="115242"/>
              <a:chOff x="5955" y="6353672"/>
              <a:chExt cx="413937" cy="115242"/>
            </a:xfrm>
          </p:grpSpPr>
          <p:sp>
            <p:nvSpPr>
              <p:cNvPr id="63" name="Rectangle: Rounded Corners 62">
                <a:extLst>
                  <a:ext uri="{FF2B5EF4-FFF2-40B4-BE49-F238E27FC236}">
                    <a16:creationId xmlns:a16="http://schemas.microsoft.com/office/drawing/2014/main" xmlns="" id="{C98143F0-ECB0-4F97-811B-F4FC7667A6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Rounded Corners 63">
                <a:extLst>
                  <a:ext uri="{FF2B5EF4-FFF2-40B4-BE49-F238E27FC236}">
                    <a16:creationId xmlns:a16="http://schemas.microsoft.com/office/drawing/2014/main" xmlns="" id="{533F95F6-A7D3-4317-90F2-9D27883870C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9" name="Group 58">
              <a:extLst>
                <a:ext uri="{FF2B5EF4-FFF2-40B4-BE49-F238E27FC236}">
                  <a16:creationId xmlns:a16="http://schemas.microsoft.com/office/drawing/2014/main" xmlns="" id="{85B34BD4-73F1-4D08-8B34-2A7B9259B04A}"/>
                </a:ext>
              </a:extLst>
            </p:cNvPr>
            <p:cNvGrpSpPr/>
            <p:nvPr/>
          </p:nvGrpSpPr>
          <p:grpSpPr>
            <a:xfrm>
              <a:off x="9855291" y="6381600"/>
              <a:ext cx="885989" cy="115242"/>
              <a:chOff x="5955" y="6353672"/>
              <a:chExt cx="413937" cy="115242"/>
            </a:xfrm>
          </p:grpSpPr>
          <p:sp>
            <p:nvSpPr>
              <p:cNvPr id="61" name="Rectangle: Rounded Corners 60">
                <a:extLst>
                  <a:ext uri="{FF2B5EF4-FFF2-40B4-BE49-F238E27FC236}">
                    <a16:creationId xmlns:a16="http://schemas.microsoft.com/office/drawing/2014/main" xmlns="" id="{5A62EFEC-1177-4550-A16B-03610C20A74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Rounded Corners 61">
                <a:extLst>
                  <a:ext uri="{FF2B5EF4-FFF2-40B4-BE49-F238E27FC236}">
                    <a16:creationId xmlns:a16="http://schemas.microsoft.com/office/drawing/2014/main" xmlns="" id="{F8C546E3-CFAC-4A82-907D-F96ED6D745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0" name="Freeform: Shape 59">
              <a:extLst>
                <a:ext uri="{FF2B5EF4-FFF2-40B4-BE49-F238E27FC236}">
                  <a16:creationId xmlns:a16="http://schemas.microsoft.com/office/drawing/2014/main" xmlns="" id="{A5682069-156F-43FE-8A21-B431680102A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42" name="Rectangle 41">
            <a:extLst>
              <a:ext uri="{FF2B5EF4-FFF2-40B4-BE49-F238E27FC236}">
                <a16:creationId xmlns:a16="http://schemas.microsoft.com/office/drawing/2014/main" xmlns="" id="{7F06C85C-84F2-4B8B-9F72-A47B15514A1A}"/>
              </a:ext>
            </a:extLst>
          </p:cNvPr>
          <p:cNvSpPr/>
          <p:nvPr userDrawn="1"/>
        </p:nvSpPr>
        <p:spPr>
          <a:xfrm>
            <a:off x="0" y="0"/>
            <a:ext cx="12192000" cy="40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a16="http://schemas.microsoft.com/office/drawing/2014/main" xmlns="" id="{F974B59B-8C0F-414A-9BDE-49506548142E}"/>
              </a:ext>
            </a:extLst>
          </p:cNvPr>
          <p:cNvSpPr/>
          <p:nvPr userDrawn="1"/>
        </p:nvSpPr>
        <p:spPr>
          <a:xfrm>
            <a:off x="0" y="6453336"/>
            <a:ext cx="12192000" cy="4046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Picture Placeholder 2">
            <a:extLst>
              <a:ext uri="{FF2B5EF4-FFF2-40B4-BE49-F238E27FC236}">
                <a16:creationId xmlns:a16="http://schemas.microsoft.com/office/drawing/2014/main" xmlns="" id="{A421B7C0-B1B5-48F7-B59A-F41E572A2013}"/>
              </a:ext>
            </a:extLst>
          </p:cNvPr>
          <p:cNvSpPr>
            <a:spLocks noGrp="1"/>
          </p:cNvSpPr>
          <p:nvPr>
            <p:ph type="pic" idx="1" hasCustomPrompt="1"/>
          </p:nvPr>
        </p:nvSpPr>
        <p:spPr>
          <a:xfrm>
            <a:off x="7930565" y="966594"/>
            <a:ext cx="3101993" cy="19127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xmlns="" id="{A2E1D95A-9D58-44C2-805F-707B44E68128}"/>
              </a:ext>
            </a:extLst>
          </p:cNvPr>
          <p:cNvSpPr>
            <a:spLocks noGrp="1"/>
          </p:cNvSpPr>
          <p:nvPr>
            <p:ph type="pic" idx="10" hasCustomPrompt="1"/>
          </p:nvPr>
        </p:nvSpPr>
        <p:spPr>
          <a:xfrm>
            <a:off x="7930565" y="3800562"/>
            <a:ext cx="3101993" cy="19127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5812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060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2C59715-0591-4B9D-8DF3-CA84D8FBF869}"/>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18608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204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39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1A5DA-6CC5-4AF5-B2B2-F09C11C76C1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74442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18970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29077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973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53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B1A5DA-6CC5-4AF5-B2B2-F09C11C76C1E}"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77812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B1A5DA-6CC5-4AF5-B2B2-F09C11C76C1E}"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422695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B1A5DA-6CC5-4AF5-B2B2-F09C11C76C1E}"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24333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1A5DA-6CC5-4AF5-B2B2-F09C11C76C1E}"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87812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0438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99181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1A5DA-6CC5-4AF5-B2B2-F09C11C76C1E}"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B1C66-FA8D-4808-9D8E-AE1AD44AB243}" type="slidenum">
              <a:rPr lang="en-US" smtClean="0"/>
              <a:t>‹#›</a:t>
            </a:fld>
            <a:endParaRPr lang="en-US"/>
          </a:p>
        </p:txBody>
      </p:sp>
    </p:spTree>
    <p:extLst>
      <p:ext uri="{BB962C8B-B14F-4D97-AF65-F5344CB8AC3E}">
        <p14:creationId xmlns:p14="http://schemas.microsoft.com/office/powerpoint/2010/main" val="308706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4892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862594"/>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60" t="20051" r="8540" b="11480"/>
          <a:stretch/>
        </p:blipFill>
        <p:spPr bwMode="auto">
          <a:xfrm>
            <a:off x="2743200" y="0"/>
            <a:ext cx="9447122" cy="599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6200000">
            <a:off x="-296694" y="240283"/>
            <a:ext cx="6026385" cy="5489009"/>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74403 w 4813275"/>
              <a:gd name="connsiteY2" fmla="*/ 2940107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788824 w 4813275"/>
              <a:gd name="connsiteY2" fmla="*/ 2953603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788824" y="2953603"/>
                </a:lnTo>
                <a:lnTo>
                  <a:pt x="0" y="3729683"/>
                </a:lnTo>
                <a:lnTo>
                  <a:pt x="0" y="5982"/>
                </a:lnTo>
                <a:close/>
              </a:path>
            </a:pathLst>
          </a:custGeom>
          <a:gradFill>
            <a:gsLst>
              <a:gs pos="0">
                <a:schemeClr val="accent5"/>
              </a:gs>
              <a:gs pos="62000">
                <a:schemeClr val="accent6"/>
              </a:gs>
            </a:gsLst>
          </a:gradFill>
          <a:ln w="12700">
            <a:miter lim="400000"/>
          </a:ln>
        </p:spPr>
        <p:txBody>
          <a:bodyPr lIns="38100" tIns="38100" rIns="38100" bIns="38100" anchor="ctr"/>
          <a:lstStyle/>
          <a:p>
            <a:endParaRPr lang="en-US" sz="3000">
              <a:solidFill>
                <a:srgbClr val="FFFFFF"/>
              </a:solidFill>
              <a:effectLst>
                <a:outerShdw blurRad="38100" dist="12700" dir="5400000" rotWithShape="0">
                  <a:srgbClr val="000000">
                    <a:alpha val="50000"/>
                  </a:srgbClr>
                </a:outerShdw>
              </a:effectLst>
            </a:endParaRPr>
          </a:p>
        </p:txBody>
      </p:sp>
      <p:sp>
        <p:nvSpPr>
          <p:cNvPr id="5" name="TextBox 4"/>
          <p:cNvSpPr txBox="1"/>
          <p:nvPr/>
        </p:nvSpPr>
        <p:spPr>
          <a:xfrm>
            <a:off x="521726" y="762529"/>
            <a:ext cx="3448281" cy="2862322"/>
          </a:xfrm>
          <a:prstGeom prst="rect">
            <a:avLst/>
          </a:prstGeom>
          <a:noFill/>
        </p:spPr>
        <p:txBody>
          <a:bodyPr wrap="square" rtlCol="0" anchor="ctr">
            <a:spAutoFit/>
          </a:bodyPr>
          <a:lstStyle/>
          <a:p>
            <a:r>
              <a:rPr lang="id-ID" sz="3600" b="1" spc="-150" dirty="0" smtClean="0">
                <a:solidFill>
                  <a:schemeClr val="bg1">
                    <a:lumMod val="95000"/>
                  </a:schemeClr>
                </a:solidFill>
              </a:rPr>
              <a:t>Ibadah Puasa: </a:t>
            </a:r>
          </a:p>
          <a:p>
            <a:r>
              <a:rPr lang="id-ID" sz="3600" b="1" spc="-150" dirty="0" smtClean="0">
                <a:solidFill>
                  <a:schemeClr val="bg1">
                    <a:lumMod val="95000"/>
                  </a:schemeClr>
                </a:solidFill>
              </a:rPr>
              <a:t>Perspektif Peningkatan Kinerja dan Rasa Bahagia</a:t>
            </a:r>
            <a:endParaRPr lang="en-US" sz="3600" b="1" spc="-150" dirty="0">
              <a:solidFill>
                <a:schemeClr val="bg1">
                  <a:lumMod val="95000"/>
                </a:schemeClr>
              </a:solidFill>
            </a:endParaRPr>
          </a:p>
        </p:txBody>
      </p:sp>
      <p:sp>
        <p:nvSpPr>
          <p:cNvPr id="10" name="TextBox 9"/>
          <p:cNvSpPr txBox="1"/>
          <p:nvPr/>
        </p:nvSpPr>
        <p:spPr>
          <a:xfrm>
            <a:off x="377371" y="5997980"/>
            <a:ext cx="4183610" cy="646331"/>
          </a:xfrm>
          <a:prstGeom prst="rect">
            <a:avLst/>
          </a:prstGeom>
          <a:noFill/>
        </p:spPr>
        <p:txBody>
          <a:bodyPr wrap="square" rtlCol="0">
            <a:spAutoFit/>
          </a:bodyPr>
          <a:lstStyle/>
          <a:p>
            <a:pPr algn="ctr"/>
            <a:r>
              <a:rPr lang="id-ID" b="1" dirty="0" smtClean="0"/>
              <a:t>BPPPPD Kota Cirebon</a:t>
            </a:r>
            <a:endParaRPr lang="en-US" b="1" dirty="0"/>
          </a:p>
          <a:p>
            <a:pPr algn="ctr"/>
            <a:r>
              <a:rPr lang="id-ID" b="1" dirty="0" smtClean="0"/>
              <a:t>Kamis</a:t>
            </a:r>
            <a:r>
              <a:rPr lang="en-US" b="1" dirty="0" smtClean="0"/>
              <a:t>, </a:t>
            </a:r>
            <a:r>
              <a:rPr lang="id-ID" b="1" dirty="0" smtClean="0"/>
              <a:t>15</a:t>
            </a:r>
            <a:r>
              <a:rPr lang="en-US" b="1" dirty="0" smtClean="0"/>
              <a:t> </a:t>
            </a:r>
            <a:r>
              <a:rPr lang="id-ID" b="1" dirty="0" smtClean="0"/>
              <a:t>April</a:t>
            </a:r>
            <a:r>
              <a:rPr lang="en-US" b="1" dirty="0" smtClean="0"/>
              <a:t> 202</a:t>
            </a:r>
            <a:r>
              <a:rPr lang="id-ID" b="1" dirty="0" smtClean="0"/>
              <a:t>1</a:t>
            </a:r>
            <a:endParaRPr lang="en-US" b="1" dirty="0"/>
          </a:p>
        </p:txBody>
      </p:sp>
      <p:cxnSp>
        <p:nvCxnSpPr>
          <p:cNvPr id="12" name="Straight Connector 11"/>
          <p:cNvCxnSpPr/>
          <p:nvPr/>
        </p:nvCxnSpPr>
        <p:spPr>
          <a:xfrm>
            <a:off x="521726" y="4063048"/>
            <a:ext cx="376776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Shape">
            <a:extLst>
              <a:ext uri="{FF2B5EF4-FFF2-40B4-BE49-F238E27FC236}">
                <a16:creationId xmlns:a16="http://schemas.microsoft.com/office/drawing/2014/main" xmlns="" id="{1AA6B203-6B99-4C75-9C93-A558BD12F875}"/>
              </a:ext>
            </a:extLst>
          </p:cNvPr>
          <p:cNvSpPr/>
          <p:nvPr/>
        </p:nvSpPr>
        <p:spPr>
          <a:xfrm>
            <a:off x="0" y="5872067"/>
            <a:ext cx="12190322" cy="985934"/>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13000">
                <a:schemeClr val="accent2"/>
              </a:gs>
              <a:gs pos="84000">
                <a:schemeClr val="accent3"/>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5" name="Shape">
            <a:extLst>
              <a:ext uri="{FF2B5EF4-FFF2-40B4-BE49-F238E27FC236}">
                <a16:creationId xmlns:a16="http://schemas.microsoft.com/office/drawing/2014/main" xmlns="" id="{B94F33D4-FDCB-4EFC-A43E-CF06504362CD}"/>
              </a:ext>
            </a:extLst>
          </p:cNvPr>
          <p:cNvSpPr/>
          <p:nvPr/>
        </p:nvSpPr>
        <p:spPr>
          <a:xfrm>
            <a:off x="0" y="0"/>
            <a:ext cx="12190322" cy="668015"/>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TextBox 25"/>
          <p:cNvSpPr txBox="1"/>
          <p:nvPr/>
        </p:nvSpPr>
        <p:spPr>
          <a:xfrm>
            <a:off x="404386" y="4113610"/>
            <a:ext cx="4383514" cy="1323439"/>
          </a:xfrm>
          <a:prstGeom prst="rect">
            <a:avLst/>
          </a:prstGeom>
          <a:noFill/>
        </p:spPr>
        <p:txBody>
          <a:bodyPr wrap="square" rtlCol="0">
            <a:spAutoFit/>
          </a:bodyPr>
          <a:lstStyle/>
          <a:p>
            <a:pPr algn="ctr"/>
            <a:r>
              <a:rPr lang="en-US" sz="2000" b="1" dirty="0"/>
              <a:t>Dr. H. </a:t>
            </a:r>
            <a:r>
              <a:rPr lang="en-US" sz="2000" b="1" dirty="0" smtClean="0"/>
              <a:t>A</a:t>
            </a:r>
            <a:r>
              <a:rPr lang="id-ID" sz="2000" b="1" dirty="0" smtClean="0"/>
              <a:t>hmad Yani</a:t>
            </a:r>
            <a:r>
              <a:rPr lang="en-US" sz="2000" b="1" dirty="0" smtClean="0"/>
              <a:t>, </a:t>
            </a:r>
            <a:r>
              <a:rPr lang="en-US" sz="2000" b="1" dirty="0" err="1"/>
              <a:t>M.Ag</a:t>
            </a:r>
            <a:endParaRPr lang="en-US" sz="2000" b="1" dirty="0"/>
          </a:p>
          <a:p>
            <a:pPr algn="ctr"/>
            <a:r>
              <a:rPr lang="id-ID" sz="2000" b="1" dirty="0" smtClean="0"/>
              <a:t>Ketua LP2M</a:t>
            </a:r>
            <a:r>
              <a:rPr lang="id-ID" sz="2000" b="1" dirty="0"/>
              <a:t> </a:t>
            </a:r>
            <a:r>
              <a:rPr lang="en-US" sz="2000" b="1" dirty="0" smtClean="0"/>
              <a:t>IAIN </a:t>
            </a:r>
            <a:r>
              <a:rPr lang="en-US" sz="2000" b="1" dirty="0" err="1"/>
              <a:t>Syekh</a:t>
            </a:r>
            <a:r>
              <a:rPr lang="en-US" sz="2000" b="1" dirty="0"/>
              <a:t> </a:t>
            </a:r>
            <a:r>
              <a:rPr lang="en-US" sz="2000" b="1" dirty="0" err="1"/>
              <a:t>Nurjati</a:t>
            </a:r>
            <a:r>
              <a:rPr lang="en-US" sz="2000" b="1" dirty="0"/>
              <a:t> </a:t>
            </a:r>
            <a:r>
              <a:rPr lang="id-ID" sz="2000" b="1" dirty="0" err="1"/>
              <a:t>C</a:t>
            </a:r>
            <a:r>
              <a:rPr lang="en-US" sz="2000" b="1" dirty="0" err="1" smtClean="0"/>
              <a:t>irebon</a:t>
            </a:r>
            <a:endParaRPr lang="id-ID" sz="2000" b="1" dirty="0" smtClean="0"/>
          </a:p>
          <a:p>
            <a:pPr algn="ctr"/>
            <a:r>
              <a:rPr lang="id-ID" sz="2000" b="1" dirty="0" smtClean="0"/>
              <a:t>Ketua At-Taqwa Centre</a:t>
            </a:r>
          </a:p>
          <a:p>
            <a:pPr algn="ctr"/>
            <a:r>
              <a:rPr lang="id-ID" sz="2000" b="1" dirty="0" smtClean="0"/>
              <a:t>Kota Cirebon</a:t>
            </a:r>
            <a:endParaRPr lang="en-US" sz="2000" b="1" dirty="0"/>
          </a:p>
        </p:txBody>
      </p:sp>
    </p:spTree>
    <p:extLst>
      <p:ext uri="{BB962C8B-B14F-4D97-AF65-F5344CB8AC3E}">
        <p14:creationId xmlns:p14="http://schemas.microsoft.com/office/powerpoint/2010/main" val="264789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19131" y="961809"/>
            <a:ext cx="11573197" cy="724247"/>
          </a:xfrm>
        </p:spPr>
        <p:txBody>
          <a:bodyPr/>
          <a:lstStyle/>
          <a:p>
            <a:r>
              <a:rPr lang="id-ID" sz="3600" b="1" dirty="0"/>
              <a:t>Puasa dan Kimia </a:t>
            </a:r>
            <a:r>
              <a:rPr lang="id-ID" sz="3600" b="1" dirty="0" smtClean="0"/>
              <a:t>Sa’adah </a:t>
            </a:r>
            <a:r>
              <a:rPr lang="id-ID" sz="3600" b="1" dirty="0"/>
              <a:t>Imam Al-Ghozali</a:t>
            </a:r>
            <a:endParaRPr lang="en-US" sz="3600" b="1" dirty="0"/>
          </a:p>
        </p:txBody>
      </p:sp>
      <p:sp>
        <p:nvSpPr>
          <p:cNvPr id="3" name="직사각형 7">
            <a:extLst>
              <a:ext uri="{FF2B5EF4-FFF2-40B4-BE49-F238E27FC236}">
                <a16:creationId xmlns:a16="http://schemas.microsoft.com/office/drawing/2014/main" xmlns="" id="{59E9C5BF-D92E-4E2F-A526-E5F280977CD9}"/>
              </a:ext>
            </a:extLst>
          </p:cNvPr>
          <p:cNvSpPr/>
          <p:nvPr/>
        </p:nvSpPr>
        <p:spPr>
          <a:xfrm>
            <a:off x="924129" y="1794271"/>
            <a:ext cx="5148000" cy="20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직사각형 34">
            <a:extLst>
              <a:ext uri="{FF2B5EF4-FFF2-40B4-BE49-F238E27FC236}">
                <a16:creationId xmlns:a16="http://schemas.microsoft.com/office/drawing/2014/main" xmlns="" id="{32B5277E-3289-43BE-9C2E-5AE8CA6C4279}"/>
              </a:ext>
            </a:extLst>
          </p:cNvPr>
          <p:cNvSpPr/>
          <p:nvPr/>
        </p:nvSpPr>
        <p:spPr>
          <a:xfrm>
            <a:off x="924129" y="3963398"/>
            <a:ext cx="5148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42">
            <a:extLst>
              <a:ext uri="{FF2B5EF4-FFF2-40B4-BE49-F238E27FC236}">
                <a16:creationId xmlns:a16="http://schemas.microsoft.com/office/drawing/2014/main" xmlns="" id="{3944B03E-EE6B-4A4E-B4F6-9A2DBB0624E7}"/>
              </a:ext>
            </a:extLst>
          </p:cNvPr>
          <p:cNvSpPr/>
          <p:nvPr/>
        </p:nvSpPr>
        <p:spPr>
          <a:xfrm>
            <a:off x="6139329" y="1794271"/>
            <a:ext cx="5148000" cy="20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직사각형 43">
            <a:extLst>
              <a:ext uri="{FF2B5EF4-FFF2-40B4-BE49-F238E27FC236}">
                <a16:creationId xmlns:a16="http://schemas.microsoft.com/office/drawing/2014/main" xmlns="" id="{86FFB121-928F-4649-95A3-EB92CC2CAF9A}"/>
              </a:ext>
            </a:extLst>
          </p:cNvPr>
          <p:cNvSpPr/>
          <p:nvPr/>
        </p:nvSpPr>
        <p:spPr>
          <a:xfrm>
            <a:off x="6139329" y="3963398"/>
            <a:ext cx="5148000" cy="20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7" name="그룹 45">
            <a:extLst>
              <a:ext uri="{FF2B5EF4-FFF2-40B4-BE49-F238E27FC236}">
                <a16:creationId xmlns:a16="http://schemas.microsoft.com/office/drawing/2014/main" xmlns="" id="{F1B5C698-5792-4E25-B6C0-2BA2C2BBF7B0}"/>
              </a:ext>
            </a:extLst>
          </p:cNvPr>
          <p:cNvGrpSpPr/>
          <p:nvPr/>
        </p:nvGrpSpPr>
        <p:grpSpPr>
          <a:xfrm>
            <a:off x="4899729" y="2716834"/>
            <a:ext cx="2412000" cy="2412000"/>
            <a:chOff x="4896191" y="2726685"/>
            <a:chExt cx="2412000" cy="2412000"/>
          </a:xfrm>
        </p:grpSpPr>
        <p:sp>
          <p:nvSpPr>
            <p:cNvPr id="8" name="직사각형 10">
              <a:extLst>
                <a:ext uri="{FF2B5EF4-FFF2-40B4-BE49-F238E27FC236}">
                  <a16:creationId xmlns:a16="http://schemas.microsoft.com/office/drawing/2014/main" xmlns="" id="{6BAEF225-368F-4367-99CA-89A2B0902E1B}"/>
                </a:ext>
              </a:extLst>
            </p:cNvPr>
            <p:cNvSpPr/>
            <p:nvPr/>
          </p:nvSpPr>
          <p:spPr>
            <a:xfrm>
              <a:off x="4896191" y="2726685"/>
              <a:ext cx="2412000" cy="2412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직사각형 44">
              <a:extLst>
                <a:ext uri="{FF2B5EF4-FFF2-40B4-BE49-F238E27FC236}">
                  <a16:creationId xmlns:a16="http://schemas.microsoft.com/office/drawing/2014/main" xmlns="" id="{94574204-D31A-4BA1-9FAE-D797FF047291}"/>
                </a:ext>
              </a:extLst>
            </p:cNvPr>
            <p:cNvSpPr/>
            <p:nvPr/>
          </p:nvSpPr>
          <p:spPr>
            <a:xfrm rot="18900000">
              <a:off x="5256191" y="3086685"/>
              <a:ext cx="1692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Diamond 9">
              <a:extLst>
                <a:ext uri="{FF2B5EF4-FFF2-40B4-BE49-F238E27FC236}">
                  <a16:creationId xmlns:a16="http://schemas.microsoft.com/office/drawing/2014/main" xmlns="" id="{C4A79012-2A54-4248-AA8E-9C25D29EC5C5}"/>
                </a:ext>
              </a:extLst>
            </p:cNvPr>
            <p:cNvSpPr/>
            <p:nvPr/>
          </p:nvSpPr>
          <p:spPr>
            <a:xfrm>
              <a:off x="5021409" y="2851903"/>
              <a:ext cx="2161564" cy="216156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1" name="TextBox 10">
            <a:extLst>
              <a:ext uri="{FF2B5EF4-FFF2-40B4-BE49-F238E27FC236}">
                <a16:creationId xmlns:a16="http://schemas.microsoft.com/office/drawing/2014/main" xmlns="" id="{627A7C67-B9A1-487C-B1B7-CCD80CA35441}"/>
              </a:ext>
            </a:extLst>
          </p:cNvPr>
          <p:cNvSpPr txBox="1"/>
          <p:nvPr/>
        </p:nvSpPr>
        <p:spPr>
          <a:xfrm>
            <a:off x="5163475" y="3568891"/>
            <a:ext cx="1884511" cy="584775"/>
          </a:xfrm>
          <a:prstGeom prst="rect">
            <a:avLst/>
          </a:prstGeom>
          <a:noFill/>
        </p:spPr>
        <p:txBody>
          <a:bodyPr wrap="square" rtlCol="0">
            <a:spAutoFit/>
          </a:bodyPr>
          <a:lstStyle/>
          <a:p>
            <a:pPr algn="ctr"/>
            <a:r>
              <a:rPr lang="id-ID" altLang="ko-KR" sz="3200" b="1" dirty="0" smtClean="0">
                <a:solidFill>
                  <a:schemeClr val="bg1"/>
                </a:solidFill>
                <a:cs typeface="Arial" pitchFamily="34" charset="0"/>
              </a:rPr>
              <a:t>Bahagia</a:t>
            </a:r>
            <a:endParaRPr lang="ko-KR" altLang="en-US" sz="3200" b="1" dirty="0">
              <a:solidFill>
                <a:schemeClr val="bg1"/>
              </a:solidFill>
              <a:cs typeface="Arial" pitchFamily="34" charset="0"/>
            </a:endParaRPr>
          </a:p>
        </p:txBody>
      </p:sp>
      <p:grpSp>
        <p:nvGrpSpPr>
          <p:cNvPr id="12" name="Group 11">
            <a:extLst>
              <a:ext uri="{FF2B5EF4-FFF2-40B4-BE49-F238E27FC236}">
                <a16:creationId xmlns:a16="http://schemas.microsoft.com/office/drawing/2014/main" xmlns="" id="{9CFEBF45-BD62-45B7-8554-F4288446F807}"/>
              </a:ext>
            </a:extLst>
          </p:cNvPr>
          <p:cNvGrpSpPr/>
          <p:nvPr/>
        </p:nvGrpSpPr>
        <p:grpSpPr>
          <a:xfrm>
            <a:off x="2225004" y="2080278"/>
            <a:ext cx="2448000" cy="1146656"/>
            <a:chOff x="647166" y="1489862"/>
            <a:chExt cx="2227996" cy="1146656"/>
          </a:xfrm>
        </p:grpSpPr>
        <p:sp>
          <p:nvSpPr>
            <p:cNvPr id="13" name="TextBox 12">
              <a:extLst>
                <a:ext uri="{FF2B5EF4-FFF2-40B4-BE49-F238E27FC236}">
                  <a16:creationId xmlns:a16="http://schemas.microsoft.com/office/drawing/2014/main" xmlns="" id="{D47D7549-5162-4113-902B-6FFD58A327B4}"/>
                </a:ext>
              </a:extLst>
            </p:cNvPr>
            <p:cNvSpPr txBox="1"/>
            <p:nvPr/>
          </p:nvSpPr>
          <p:spPr>
            <a:xfrm>
              <a:off x="647166" y="1489862"/>
              <a:ext cx="2227995" cy="369332"/>
            </a:xfrm>
            <a:prstGeom prst="rect">
              <a:avLst/>
            </a:prstGeom>
            <a:noFill/>
          </p:spPr>
          <p:txBody>
            <a:bodyPr wrap="square" rtlCol="0">
              <a:spAutoFit/>
            </a:bodyPr>
            <a:lstStyle/>
            <a:p>
              <a:r>
                <a:rPr lang="id-ID" altLang="ko-KR" b="1" dirty="0" smtClean="0">
                  <a:solidFill>
                    <a:schemeClr val="bg1"/>
                  </a:solidFill>
                  <a:cs typeface="Arial" pitchFamily="34" charset="0"/>
                </a:rPr>
                <a:t>Zuhud</a:t>
              </a:r>
              <a:endParaRPr lang="ko-KR" altLang="en-US"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213A7DE1-676C-4733-9F0E-190A2BD36234}"/>
                </a:ext>
              </a:extLst>
            </p:cNvPr>
            <p:cNvSpPr txBox="1"/>
            <p:nvPr/>
          </p:nvSpPr>
          <p:spPr>
            <a:xfrm>
              <a:off x="647166" y="1805521"/>
              <a:ext cx="2227996" cy="830997"/>
            </a:xfrm>
            <a:prstGeom prst="rect">
              <a:avLst/>
            </a:prstGeom>
            <a:noFill/>
          </p:spPr>
          <p:txBody>
            <a:bodyPr wrap="square" rtlCol="0">
              <a:spAutoFit/>
            </a:bodyPr>
            <a:lstStyle/>
            <a:p>
              <a:r>
                <a:rPr lang="id-ID" altLang="ko-KR" sz="1200" dirty="0" smtClean="0">
                  <a:solidFill>
                    <a:schemeClr val="bg1"/>
                  </a:solidFill>
                  <a:cs typeface="Arial" pitchFamily="34" charset="0"/>
                </a:rPr>
                <a:t>Upaya untuk memiliki diri sendiri, sehingga tidak gampang didikte oleh dunia, seperti harta, status dan nafsu kebinatangan</a:t>
              </a:r>
              <a:endParaRPr lang="ko-KR" altLang="en-US" sz="1200" dirty="0">
                <a:solidFill>
                  <a:schemeClr val="bg1"/>
                </a:solidFill>
                <a:cs typeface="Arial" pitchFamily="34" charset="0"/>
              </a:endParaRPr>
            </a:p>
          </p:txBody>
        </p:sp>
      </p:grpSp>
      <p:grpSp>
        <p:nvGrpSpPr>
          <p:cNvPr id="15" name="Group 14">
            <a:extLst>
              <a:ext uri="{FF2B5EF4-FFF2-40B4-BE49-F238E27FC236}">
                <a16:creationId xmlns:a16="http://schemas.microsoft.com/office/drawing/2014/main" xmlns="" id="{FC0FE84A-4DC5-4F30-856B-2DA2D0BB8674}"/>
              </a:ext>
            </a:extLst>
          </p:cNvPr>
          <p:cNvGrpSpPr/>
          <p:nvPr/>
        </p:nvGrpSpPr>
        <p:grpSpPr>
          <a:xfrm>
            <a:off x="2225004" y="4266606"/>
            <a:ext cx="2448000" cy="1112253"/>
            <a:chOff x="647166" y="3699704"/>
            <a:chExt cx="2227996" cy="1112253"/>
          </a:xfrm>
        </p:grpSpPr>
        <p:sp>
          <p:nvSpPr>
            <p:cNvPr id="16" name="TextBox 15">
              <a:extLst>
                <a:ext uri="{FF2B5EF4-FFF2-40B4-BE49-F238E27FC236}">
                  <a16:creationId xmlns:a16="http://schemas.microsoft.com/office/drawing/2014/main" xmlns="" id="{4BD08ACA-3B89-418C-84EE-F4574C8C7928}"/>
                </a:ext>
              </a:extLst>
            </p:cNvPr>
            <p:cNvSpPr txBox="1"/>
            <p:nvPr/>
          </p:nvSpPr>
          <p:spPr>
            <a:xfrm>
              <a:off x="647166" y="3699704"/>
              <a:ext cx="2222356" cy="369332"/>
            </a:xfrm>
            <a:prstGeom prst="rect">
              <a:avLst/>
            </a:prstGeom>
            <a:noFill/>
          </p:spPr>
          <p:txBody>
            <a:bodyPr wrap="square" rtlCol="0">
              <a:spAutoFit/>
            </a:bodyPr>
            <a:lstStyle/>
            <a:p>
              <a:r>
                <a:rPr lang="id-ID" altLang="ko-KR" b="1" dirty="0" smtClean="0">
                  <a:solidFill>
                    <a:schemeClr val="bg1"/>
                  </a:solidFill>
                  <a:cs typeface="Arial" pitchFamily="34" charset="0"/>
                </a:rPr>
                <a:t>Riyadhoh</a:t>
              </a:r>
              <a:endParaRPr lang="ko-KR" altLang="en-US"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F37FAE41-AECE-4526-BA51-FC87A742A9FA}"/>
                </a:ext>
              </a:extLst>
            </p:cNvPr>
            <p:cNvSpPr txBox="1"/>
            <p:nvPr/>
          </p:nvSpPr>
          <p:spPr>
            <a:xfrm>
              <a:off x="647166" y="3980960"/>
              <a:ext cx="2227996" cy="830997"/>
            </a:xfrm>
            <a:prstGeom prst="rect">
              <a:avLst/>
            </a:prstGeom>
            <a:noFill/>
          </p:spPr>
          <p:txBody>
            <a:bodyPr wrap="square" rtlCol="0">
              <a:spAutoFit/>
            </a:bodyPr>
            <a:lstStyle/>
            <a:p>
              <a:r>
                <a:rPr lang="id-ID" altLang="ko-KR" sz="1200" dirty="0" smtClean="0">
                  <a:solidFill>
                    <a:schemeClr val="bg1"/>
                  </a:solidFill>
                  <a:cs typeface="Arial" pitchFamily="34" charset="0"/>
                </a:rPr>
                <a:t>Menjalani upaya rutinitas spiritual  dengan penuh ketulusan menyatakan kehambaanya kepada Tuhan</a:t>
              </a:r>
              <a:endParaRPr lang="ko-KR" altLang="en-US" sz="1200" dirty="0">
                <a:solidFill>
                  <a:schemeClr val="bg1"/>
                </a:solidFill>
                <a:cs typeface="Arial" pitchFamily="34" charset="0"/>
              </a:endParaRPr>
            </a:p>
          </p:txBody>
        </p:sp>
      </p:grpSp>
      <p:grpSp>
        <p:nvGrpSpPr>
          <p:cNvPr id="18" name="Group 17">
            <a:extLst>
              <a:ext uri="{FF2B5EF4-FFF2-40B4-BE49-F238E27FC236}">
                <a16:creationId xmlns:a16="http://schemas.microsoft.com/office/drawing/2014/main" xmlns="" id="{8D0A2673-14B7-4648-89E6-484AA28E272F}"/>
              </a:ext>
            </a:extLst>
          </p:cNvPr>
          <p:cNvGrpSpPr/>
          <p:nvPr/>
        </p:nvGrpSpPr>
        <p:grpSpPr>
          <a:xfrm>
            <a:off x="7538452" y="2076648"/>
            <a:ext cx="2448000" cy="1153917"/>
            <a:chOff x="6296493" y="1489862"/>
            <a:chExt cx="2227996" cy="1153917"/>
          </a:xfrm>
        </p:grpSpPr>
        <p:sp>
          <p:nvSpPr>
            <p:cNvPr id="19" name="TextBox 18">
              <a:extLst>
                <a:ext uri="{FF2B5EF4-FFF2-40B4-BE49-F238E27FC236}">
                  <a16:creationId xmlns:a16="http://schemas.microsoft.com/office/drawing/2014/main" xmlns="" id="{E6E002BE-FF65-417E-9CED-1FDB5685AFED}"/>
                </a:ext>
              </a:extLst>
            </p:cNvPr>
            <p:cNvSpPr txBox="1"/>
            <p:nvPr/>
          </p:nvSpPr>
          <p:spPr>
            <a:xfrm>
              <a:off x="6302132" y="1489862"/>
              <a:ext cx="2222357" cy="369332"/>
            </a:xfrm>
            <a:prstGeom prst="rect">
              <a:avLst/>
            </a:prstGeom>
            <a:noFill/>
          </p:spPr>
          <p:txBody>
            <a:bodyPr wrap="square" rtlCol="0">
              <a:spAutoFit/>
            </a:bodyPr>
            <a:lstStyle/>
            <a:p>
              <a:pPr algn="r"/>
              <a:r>
                <a:rPr lang="id-ID" altLang="ko-KR" b="1" dirty="0" smtClean="0">
                  <a:solidFill>
                    <a:schemeClr val="bg1"/>
                  </a:solidFill>
                  <a:cs typeface="Arial" pitchFamily="34" charset="0"/>
                </a:rPr>
                <a:t>Mujahadah</a:t>
              </a:r>
              <a:endParaRPr lang="ko-KR" altLang="en-US"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1A37AB56-BFB4-4344-9771-16CE6CC75075}"/>
                </a:ext>
              </a:extLst>
            </p:cNvPr>
            <p:cNvSpPr txBox="1"/>
            <p:nvPr/>
          </p:nvSpPr>
          <p:spPr>
            <a:xfrm>
              <a:off x="6296493" y="1812782"/>
              <a:ext cx="2227996" cy="830997"/>
            </a:xfrm>
            <a:prstGeom prst="rect">
              <a:avLst/>
            </a:prstGeom>
            <a:noFill/>
          </p:spPr>
          <p:txBody>
            <a:bodyPr wrap="square" rtlCol="0">
              <a:spAutoFit/>
            </a:bodyPr>
            <a:lstStyle/>
            <a:p>
              <a:pPr algn="r"/>
              <a:r>
                <a:rPr lang="id-ID" altLang="ko-KR" sz="1200" dirty="0" smtClean="0">
                  <a:solidFill>
                    <a:schemeClr val="bg1"/>
                  </a:solidFill>
                  <a:cs typeface="Arial" pitchFamily="34" charset="0"/>
                </a:rPr>
                <a:t>Ialah melakukan kesungguhan hati, pikiran dan badan, didalam upaya mendekatkan diri sedekat-dekatnya dengan Allah Swt</a:t>
              </a:r>
              <a:endParaRPr lang="ko-KR" altLang="en-US" sz="1200" dirty="0">
                <a:solidFill>
                  <a:schemeClr val="bg1"/>
                </a:solidFill>
                <a:cs typeface="Arial" pitchFamily="34" charset="0"/>
              </a:endParaRPr>
            </a:p>
          </p:txBody>
        </p:sp>
      </p:grpSp>
      <p:grpSp>
        <p:nvGrpSpPr>
          <p:cNvPr id="21" name="Group 20">
            <a:extLst>
              <a:ext uri="{FF2B5EF4-FFF2-40B4-BE49-F238E27FC236}">
                <a16:creationId xmlns:a16="http://schemas.microsoft.com/office/drawing/2014/main" xmlns="" id="{D2D5A0FC-5F7C-4822-AE5C-8DDAF93B602B}"/>
              </a:ext>
            </a:extLst>
          </p:cNvPr>
          <p:cNvGrpSpPr/>
          <p:nvPr/>
        </p:nvGrpSpPr>
        <p:grpSpPr>
          <a:xfrm>
            <a:off x="7538452" y="4262977"/>
            <a:ext cx="2448000" cy="1119514"/>
            <a:chOff x="6296493" y="3699704"/>
            <a:chExt cx="2227996" cy="1119514"/>
          </a:xfrm>
        </p:grpSpPr>
        <p:sp>
          <p:nvSpPr>
            <p:cNvPr id="22" name="TextBox 21">
              <a:extLst>
                <a:ext uri="{FF2B5EF4-FFF2-40B4-BE49-F238E27FC236}">
                  <a16:creationId xmlns:a16="http://schemas.microsoft.com/office/drawing/2014/main" xmlns="" id="{76F9647C-75B6-432E-BDB0-5C160866D3E4}"/>
                </a:ext>
              </a:extLst>
            </p:cNvPr>
            <p:cNvSpPr txBox="1"/>
            <p:nvPr/>
          </p:nvSpPr>
          <p:spPr>
            <a:xfrm>
              <a:off x="6302133" y="3699704"/>
              <a:ext cx="2222356" cy="369332"/>
            </a:xfrm>
            <a:prstGeom prst="rect">
              <a:avLst/>
            </a:prstGeom>
            <a:noFill/>
          </p:spPr>
          <p:txBody>
            <a:bodyPr wrap="square" rtlCol="0">
              <a:spAutoFit/>
            </a:bodyPr>
            <a:lstStyle/>
            <a:p>
              <a:pPr algn="r"/>
              <a:r>
                <a:rPr lang="id-ID" altLang="ko-KR" b="1" dirty="0" smtClean="0">
                  <a:solidFill>
                    <a:schemeClr val="bg1"/>
                  </a:solidFill>
                  <a:cs typeface="Arial" pitchFamily="34" charset="0"/>
                </a:rPr>
                <a:t>Emas</a:t>
              </a:r>
              <a:endParaRPr lang="ko-KR" altLang="en-US" b="1" dirty="0">
                <a:solidFill>
                  <a:schemeClr val="bg1"/>
                </a:solidFill>
                <a:cs typeface="Arial" pitchFamily="34" charset="0"/>
              </a:endParaRPr>
            </a:p>
          </p:txBody>
        </p:sp>
        <p:sp>
          <p:nvSpPr>
            <p:cNvPr id="23" name="TextBox 22">
              <a:extLst>
                <a:ext uri="{FF2B5EF4-FFF2-40B4-BE49-F238E27FC236}">
                  <a16:creationId xmlns:a16="http://schemas.microsoft.com/office/drawing/2014/main" xmlns="" id="{4B524693-8943-41AD-B418-0A4EAA8A504D}"/>
                </a:ext>
              </a:extLst>
            </p:cNvPr>
            <p:cNvSpPr txBox="1"/>
            <p:nvPr/>
          </p:nvSpPr>
          <p:spPr>
            <a:xfrm>
              <a:off x="6296493" y="3988221"/>
              <a:ext cx="2227996" cy="830997"/>
            </a:xfrm>
            <a:prstGeom prst="rect">
              <a:avLst/>
            </a:prstGeom>
            <a:noFill/>
          </p:spPr>
          <p:txBody>
            <a:bodyPr wrap="square" rtlCol="0">
              <a:spAutoFit/>
            </a:bodyPr>
            <a:lstStyle/>
            <a:p>
              <a:pPr algn="r"/>
              <a:r>
                <a:rPr lang="id-ID" altLang="ko-KR" sz="1200" dirty="0" smtClean="0">
                  <a:solidFill>
                    <a:schemeClr val="bg1"/>
                  </a:solidFill>
                  <a:cs typeface="Arial" pitchFamily="34" charset="0"/>
                </a:rPr>
                <a:t>Puncaknya adalah menjadi mulia (emas), proses tertentu untuk mengubah substansi yang rendah menjadi substansi mulia</a:t>
              </a:r>
              <a:endParaRPr lang="ko-KR" altLang="en-US" sz="1200" dirty="0">
                <a:solidFill>
                  <a:schemeClr val="bg1"/>
                </a:solidFill>
                <a:cs typeface="Arial" pitchFamily="34" charset="0"/>
              </a:endParaRPr>
            </a:p>
          </p:txBody>
        </p:sp>
      </p:grpSp>
      <p:sp>
        <p:nvSpPr>
          <p:cNvPr id="24" name="TextBox 23">
            <a:extLst>
              <a:ext uri="{FF2B5EF4-FFF2-40B4-BE49-F238E27FC236}">
                <a16:creationId xmlns:a16="http://schemas.microsoft.com/office/drawing/2014/main" xmlns="" id="{7584FAC2-3493-45AA-9F71-B7D2CFCD9B38}"/>
              </a:ext>
            </a:extLst>
          </p:cNvPr>
          <p:cNvSpPr txBox="1"/>
          <p:nvPr/>
        </p:nvSpPr>
        <p:spPr>
          <a:xfrm>
            <a:off x="1256906" y="2330440"/>
            <a:ext cx="812573" cy="1015663"/>
          </a:xfrm>
          <a:prstGeom prst="rect">
            <a:avLst/>
          </a:prstGeom>
          <a:noFill/>
        </p:spPr>
        <p:txBody>
          <a:bodyPr wrap="square" rtlCol="0">
            <a:spAutoFit/>
          </a:bodyPr>
          <a:lstStyle/>
          <a:p>
            <a:pPr algn="ctr"/>
            <a:r>
              <a:rPr lang="id-ID" altLang="ko-KR" sz="6000" b="1" dirty="0" smtClean="0">
                <a:solidFill>
                  <a:schemeClr val="bg1"/>
                </a:solidFill>
                <a:cs typeface="Arial" pitchFamily="34" charset="0"/>
              </a:rPr>
              <a:t>Z</a:t>
            </a:r>
            <a:endParaRPr lang="ko-KR" altLang="en-US" sz="6000" b="1" dirty="0">
              <a:solidFill>
                <a:schemeClr val="bg1"/>
              </a:solidFill>
              <a:cs typeface="Arial" pitchFamily="34" charset="0"/>
            </a:endParaRPr>
          </a:p>
        </p:txBody>
      </p:sp>
      <p:sp>
        <p:nvSpPr>
          <p:cNvPr id="25" name="TextBox 24">
            <a:extLst>
              <a:ext uri="{FF2B5EF4-FFF2-40B4-BE49-F238E27FC236}">
                <a16:creationId xmlns:a16="http://schemas.microsoft.com/office/drawing/2014/main" xmlns="" id="{310E8A6F-C37B-478A-B3B7-47D69AAE3EE9}"/>
              </a:ext>
            </a:extLst>
          </p:cNvPr>
          <p:cNvSpPr txBox="1"/>
          <p:nvPr/>
        </p:nvSpPr>
        <p:spPr>
          <a:xfrm>
            <a:off x="1256906" y="4499568"/>
            <a:ext cx="812573" cy="1015663"/>
          </a:xfrm>
          <a:prstGeom prst="rect">
            <a:avLst/>
          </a:prstGeom>
          <a:noFill/>
        </p:spPr>
        <p:txBody>
          <a:bodyPr wrap="square" rtlCol="0">
            <a:spAutoFit/>
          </a:bodyPr>
          <a:lstStyle/>
          <a:p>
            <a:pPr algn="ctr"/>
            <a:r>
              <a:rPr lang="id-ID" altLang="ko-KR" sz="6000" b="1" dirty="0">
                <a:solidFill>
                  <a:schemeClr val="bg1"/>
                </a:solidFill>
                <a:cs typeface="Arial" pitchFamily="34" charset="0"/>
              </a:rPr>
              <a:t>R</a:t>
            </a:r>
            <a:endParaRPr lang="ko-KR" altLang="en-US" sz="6000" b="1" dirty="0">
              <a:solidFill>
                <a:schemeClr val="bg1"/>
              </a:solidFill>
              <a:cs typeface="Arial" pitchFamily="34" charset="0"/>
            </a:endParaRPr>
          </a:p>
        </p:txBody>
      </p:sp>
      <p:sp>
        <p:nvSpPr>
          <p:cNvPr id="26" name="TextBox 25">
            <a:extLst>
              <a:ext uri="{FF2B5EF4-FFF2-40B4-BE49-F238E27FC236}">
                <a16:creationId xmlns:a16="http://schemas.microsoft.com/office/drawing/2014/main" xmlns="" id="{3641B118-F106-423E-ABAB-1101965E3655}"/>
              </a:ext>
            </a:extLst>
          </p:cNvPr>
          <p:cNvSpPr txBox="1"/>
          <p:nvPr/>
        </p:nvSpPr>
        <p:spPr>
          <a:xfrm>
            <a:off x="10141980" y="2330440"/>
            <a:ext cx="812573" cy="1015663"/>
          </a:xfrm>
          <a:prstGeom prst="rect">
            <a:avLst/>
          </a:prstGeom>
          <a:noFill/>
        </p:spPr>
        <p:txBody>
          <a:bodyPr wrap="square" rtlCol="0">
            <a:spAutoFit/>
          </a:bodyPr>
          <a:lstStyle/>
          <a:p>
            <a:pPr algn="ctr"/>
            <a:r>
              <a:rPr lang="id-ID" altLang="ko-KR" sz="6000" b="1" dirty="0">
                <a:solidFill>
                  <a:schemeClr val="bg1"/>
                </a:solidFill>
                <a:cs typeface="Arial" pitchFamily="34" charset="0"/>
              </a:rPr>
              <a:t>M</a:t>
            </a:r>
            <a:endParaRPr lang="ko-KR" altLang="en-US" sz="6000" b="1" dirty="0">
              <a:solidFill>
                <a:schemeClr val="bg1"/>
              </a:solidFill>
              <a:cs typeface="Arial" pitchFamily="34" charset="0"/>
            </a:endParaRPr>
          </a:p>
        </p:txBody>
      </p:sp>
      <p:sp>
        <p:nvSpPr>
          <p:cNvPr id="27" name="TextBox 26">
            <a:extLst>
              <a:ext uri="{FF2B5EF4-FFF2-40B4-BE49-F238E27FC236}">
                <a16:creationId xmlns:a16="http://schemas.microsoft.com/office/drawing/2014/main" xmlns="" id="{A4B79B8F-C83E-4AC0-BE41-C0ECB8058AC8}"/>
              </a:ext>
            </a:extLst>
          </p:cNvPr>
          <p:cNvSpPr txBox="1"/>
          <p:nvPr/>
        </p:nvSpPr>
        <p:spPr>
          <a:xfrm>
            <a:off x="10141980" y="4499568"/>
            <a:ext cx="812573" cy="1015663"/>
          </a:xfrm>
          <a:prstGeom prst="rect">
            <a:avLst/>
          </a:prstGeom>
          <a:noFill/>
        </p:spPr>
        <p:txBody>
          <a:bodyPr wrap="square" rtlCol="0">
            <a:spAutoFit/>
          </a:bodyPr>
          <a:lstStyle/>
          <a:p>
            <a:pPr algn="ctr"/>
            <a:r>
              <a:rPr lang="id-ID" altLang="ko-KR" sz="6000" b="1" dirty="0">
                <a:solidFill>
                  <a:schemeClr val="bg1"/>
                </a:solidFill>
                <a:cs typeface="Arial" pitchFamily="34" charset="0"/>
              </a:rPr>
              <a:t>E</a:t>
            </a:r>
            <a:endParaRPr lang="ko-KR" altLang="en-US" sz="6000" b="1" dirty="0">
              <a:solidFill>
                <a:schemeClr val="bg1"/>
              </a:solidFill>
              <a:cs typeface="Arial" pitchFamily="34" charset="0"/>
            </a:endParaRPr>
          </a:p>
        </p:txBody>
      </p:sp>
    </p:spTree>
    <p:extLst>
      <p:ext uri="{BB962C8B-B14F-4D97-AF65-F5344CB8AC3E}">
        <p14:creationId xmlns:p14="http://schemas.microsoft.com/office/powerpoint/2010/main" val="411179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03EA9E4-F8D2-403A-A54C-B41A6AAECC5B}"/>
              </a:ext>
            </a:extLst>
          </p:cNvPr>
          <p:cNvSpPr txBox="1">
            <a:spLocks/>
          </p:cNvSpPr>
          <p:nvPr/>
        </p:nvSpPr>
        <p:spPr>
          <a:xfrm>
            <a:off x="871196" y="793143"/>
            <a:ext cx="4323103" cy="216024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altLang="ko-KR" sz="4800" dirty="0" smtClean="0">
                <a:solidFill>
                  <a:prstClr val="white"/>
                </a:solidFill>
                <a:cs typeface="Arial" pitchFamily="34" charset="0"/>
              </a:rPr>
              <a:t>Kebahagiaan bagi orang yang berpuasa</a:t>
            </a:r>
            <a:endParaRPr lang="ko-KR" altLang="en-US" sz="4800" dirty="0">
              <a:solidFill>
                <a:prstClr val="white"/>
              </a:solidFill>
              <a:cs typeface="Arial" pitchFamily="34" charset="0"/>
            </a:endParaRPr>
          </a:p>
        </p:txBody>
      </p:sp>
      <p:sp>
        <p:nvSpPr>
          <p:cNvPr id="5" name="TextBox 4">
            <a:extLst>
              <a:ext uri="{FF2B5EF4-FFF2-40B4-BE49-F238E27FC236}">
                <a16:creationId xmlns:a16="http://schemas.microsoft.com/office/drawing/2014/main" xmlns="" id="{2BEC48DC-CE57-4539-BF4E-AB834AAB31F3}"/>
              </a:ext>
            </a:extLst>
          </p:cNvPr>
          <p:cNvSpPr txBox="1"/>
          <p:nvPr/>
        </p:nvSpPr>
        <p:spPr>
          <a:xfrm>
            <a:off x="6295174" y="2005286"/>
            <a:ext cx="5231539" cy="1323439"/>
          </a:xfrm>
          <a:prstGeom prst="rect">
            <a:avLst/>
          </a:prstGeom>
          <a:noFill/>
        </p:spPr>
        <p:txBody>
          <a:bodyPr wrap="square" rtlCol="0">
            <a:spAutoFit/>
          </a:bodyPr>
          <a:lstStyle/>
          <a:p>
            <a:pPr algn="just"/>
            <a:r>
              <a:rPr lang="id-ID" altLang="ko-KR" sz="4000" b="1" dirty="0" smtClean="0">
                <a:solidFill>
                  <a:srgbClr val="EDB300"/>
                </a:solidFill>
                <a:cs typeface="Arial" pitchFamily="34" charset="0"/>
              </a:rPr>
              <a:t>Ketika Berbuka Puasa</a:t>
            </a:r>
            <a:endParaRPr lang="ko-KR" altLang="en-US" sz="4000" b="1" dirty="0">
              <a:solidFill>
                <a:srgbClr val="EDB300"/>
              </a:solidFill>
              <a:cs typeface="Arial" pitchFamily="34" charset="0"/>
            </a:endParaRPr>
          </a:p>
        </p:txBody>
      </p:sp>
      <p:sp>
        <p:nvSpPr>
          <p:cNvPr id="8" name="TextBox 7">
            <a:extLst>
              <a:ext uri="{FF2B5EF4-FFF2-40B4-BE49-F238E27FC236}">
                <a16:creationId xmlns:a16="http://schemas.microsoft.com/office/drawing/2014/main" xmlns="" id="{EC45D8AA-9333-41E2-A8AA-BF0B0E38ECFC}"/>
              </a:ext>
            </a:extLst>
          </p:cNvPr>
          <p:cNvSpPr txBox="1"/>
          <p:nvPr/>
        </p:nvSpPr>
        <p:spPr>
          <a:xfrm>
            <a:off x="6295173" y="3695788"/>
            <a:ext cx="5231539" cy="1323439"/>
          </a:xfrm>
          <a:prstGeom prst="rect">
            <a:avLst/>
          </a:prstGeom>
          <a:noFill/>
        </p:spPr>
        <p:txBody>
          <a:bodyPr wrap="square" rtlCol="0">
            <a:spAutoFit/>
          </a:bodyPr>
          <a:lstStyle/>
          <a:p>
            <a:pPr algn="just"/>
            <a:r>
              <a:rPr lang="id-ID" altLang="ko-KR" sz="4000" b="1" dirty="0" smtClean="0">
                <a:solidFill>
                  <a:srgbClr val="EDB300"/>
                </a:solidFill>
                <a:cs typeface="Arial" pitchFamily="34" charset="0"/>
              </a:rPr>
              <a:t>Ketika Bertemu dengan Tuhanya</a:t>
            </a:r>
            <a:endParaRPr lang="ko-KR" altLang="en-US" sz="4000" b="1" dirty="0">
              <a:solidFill>
                <a:srgbClr val="EDB300"/>
              </a:solidFill>
              <a:cs typeface="Arial" pitchFamily="34" charset="0"/>
            </a:endParaRPr>
          </a:p>
        </p:txBody>
      </p:sp>
      <p:grpSp>
        <p:nvGrpSpPr>
          <p:cNvPr id="14" name="Group 13">
            <a:extLst>
              <a:ext uri="{FF2B5EF4-FFF2-40B4-BE49-F238E27FC236}">
                <a16:creationId xmlns:a16="http://schemas.microsoft.com/office/drawing/2014/main" xmlns="" id="{59E3CDDE-7C3D-4724-9458-4C83CF3C61AC}"/>
              </a:ext>
            </a:extLst>
          </p:cNvPr>
          <p:cNvGrpSpPr/>
          <p:nvPr/>
        </p:nvGrpSpPr>
        <p:grpSpPr>
          <a:xfrm>
            <a:off x="8249457" y="1779559"/>
            <a:ext cx="3277256" cy="3045059"/>
            <a:chOff x="9521749" y="3621396"/>
            <a:chExt cx="574895" cy="534163"/>
          </a:xfrm>
          <a:solidFill>
            <a:schemeClr val="bg1">
              <a:alpha val="20000"/>
            </a:schemeClr>
          </a:solidFill>
        </p:grpSpPr>
        <p:sp>
          <p:nvSpPr>
            <p:cNvPr id="15" name="Freeform: Shape 14">
              <a:extLst>
                <a:ext uri="{FF2B5EF4-FFF2-40B4-BE49-F238E27FC236}">
                  <a16:creationId xmlns:a16="http://schemas.microsoft.com/office/drawing/2014/main" xmlns="" id="{D9D0538A-7210-4564-BB1A-10A6AD506642}"/>
                </a:ext>
              </a:extLst>
            </p:cNvPr>
            <p:cNvSpPr/>
            <p:nvPr/>
          </p:nvSpPr>
          <p:spPr>
            <a:xfrm>
              <a:off x="9521749" y="3621396"/>
              <a:ext cx="473919" cy="534163"/>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grpFill/>
            <a:ln w="6538"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xmlns="" id="{86AC9C21-5872-4AF9-AD01-C9E7501D75DE}"/>
                </a:ext>
              </a:extLst>
            </p:cNvPr>
            <p:cNvSpPr/>
            <p:nvPr/>
          </p:nvSpPr>
          <p:spPr>
            <a:xfrm>
              <a:off x="9907880" y="3802784"/>
              <a:ext cx="188764" cy="180732"/>
            </a:xfrm>
            <a:custGeom>
              <a:avLst/>
              <a:gdLst>
                <a:gd name="connsiteX0" fmla="*/ 58895 w 307562"/>
                <a:gd name="connsiteY0" fmla="*/ 297747 h 294475"/>
                <a:gd name="connsiteX1" fmla="*/ 88343 w 307562"/>
                <a:gd name="connsiteY1" fmla="*/ 208750 h 294475"/>
                <a:gd name="connsiteX2" fmla="*/ 75909 w 307562"/>
                <a:gd name="connsiteY2" fmla="*/ 172759 h 294475"/>
                <a:gd name="connsiteX3" fmla="*/ 7853 w 307562"/>
                <a:gd name="connsiteY3" fmla="*/ 123679 h 294475"/>
                <a:gd name="connsiteX4" fmla="*/ 0 w 307562"/>
                <a:gd name="connsiteY4" fmla="*/ 120407 h 294475"/>
                <a:gd name="connsiteX5" fmla="*/ 3272 w 307562"/>
                <a:gd name="connsiteY5" fmla="*/ 115172 h 294475"/>
                <a:gd name="connsiteX6" fmla="*/ 102739 w 307562"/>
                <a:gd name="connsiteY6" fmla="*/ 115172 h 294475"/>
                <a:gd name="connsiteX7" fmla="*/ 123679 w 307562"/>
                <a:gd name="connsiteY7" fmla="*/ 99467 h 294475"/>
                <a:gd name="connsiteX8" fmla="*/ 156399 w 307562"/>
                <a:gd name="connsiteY8" fmla="*/ 0 h 294475"/>
                <a:gd name="connsiteX9" fmla="*/ 182574 w 307562"/>
                <a:gd name="connsiteY9" fmla="*/ 79181 h 294475"/>
                <a:gd name="connsiteX10" fmla="*/ 230999 w 307562"/>
                <a:gd name="connsiteY10" fmla="*/ 115172 h 294475"/>
                <a:gd name="connsiteX11" fmla="*/ 308872 w 307562"/>
                <a:gd name="connsiteY11" fmla="*/ 115172 h 294475"/>
                <a:gd name="connsiteX12" fmla="*/ 310180 w 307562"/>
                <a:gd name="connsiteY12" fmla="*/ 118444 h 294475"/>
                <a:gd name="connsiteX13" fmla="*/ 259793 w 307562"/>
                <a:gd name="connsiteY13" fmla="*/ 155745 h 294475"/>
                <a:gd name="connsiteX14" fmla="*/ 221184 w 307562"/>
                <a:gd name="connsiteY14" fmla="*/ 187809 h 294475"/>
                <a:gd name="connsiteX15" fmla="*/ 232962 w 307562"/>
                <a:gd name="connsiteY15" fmla="*/ 236234 h 294475"/>
                <a:gd name="connsiteX16" fmla="*/ 248668 w 307562"/>
                <a:gd name="connsiteY16" fmla="*/ 297747 h 294475"/>
                <a:gd name="connsiteX17" fmla="*/ 217912 w 307562"/>
                <a:gd name="connsiteY17" fmla="*/ 276807 h 294475"/>
                <a:gd name="connsiteX18" fmla="*/ 166215 w 307562"/>
                <a:gd name="connsiteY18" fmla="*/ 238852 h 294475"/>
                <a:gd name="connsiteX19" fmla="*/ 145929 w 307562"/>
                <a:gd name="connsiteY19" fmla="*/ 238852 h 294475"/>
                <a:gd name="connsiteX20" fmla="*/ 62167 w 307562"/>
                <a:gd name="connsiteY20" fmla="*/ 299710 h 294475"/>
                <a:gd name="connsiteX21" fmla="*/ 58895 w 307562"/>
                <a:gd name="connsiteY21" fmla="*/ 297747 h 29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562" h="294475">
                  <a:moveTo>
                    <a:pt x="58895" y="297747"/>
                  </a:moveTo>
                  <a:cubicBezTo>
                    <a:pt x="68711" y="268300"/>
                    <a:pt x="77218" y="237543"/>
                    <a:pt x="88343" y="208750"/>
                  </a:cubicBezTo>
                  <a:cubicBezTo>
                    <a:pt x="94886" y="191081"/>
                    <a:pt x="90960" y="182574"/>
                    <a:pt x="75909" y="172759"/>
                  </a:cubicBezTo>
                  <a:cubicBezTo>
                    <a:pt x="52351" y="157708"/>
                    <a:pt x="30756" y="140039"/>
                    <a:pt x="7853" y="123679"/>
                  </a:cubicBezTo>
                  <a:cubicBezTo>
                    <a:pt x="5235" y="121716"/>
                    <a:pt x="2617" y="121716"/>
                    <a:pt x="0" y="120407"/>
                  </a:cubicBezTo>
                  <a:cubicBezTo>
                    <a:pt x="1309" y="118444"/>
                    <a:pt x="1963" y="117135"/>
                    <a:pt x="3272" y="115172"/>
                  </a:cubicBezTo>
                  <a:cubicBezTo>
                    <a:pt x="36646" y="115172"/>
                    <a:pt x="69365" y="114518"/>
                    <a:pt x="102739" y="115172"/>
                  </a:cubicBezTo>
                  <a:cubicBezTo>
                    <a:pt x="115172" y="115827"/>
                    <a:pt x="120407" y="111246"/>
                    <a:pt x="123679" y="99467"/>
                  </a:cubicBezTo>
                  <a:cubicBezTo>
                    <a:pt x="132841" y="67402"/>
                    <a:pt x="143966" y="36646"/>
                    <a:pt x="156399" y="0"/>
                  </a:cubicBezTo>
                  <a:cubicBezTo>
                    <a:pt x="166215" y="29448"/>
                    <a:pt x="174722" y="54314"/>
                    <a:pt x="182574" y="79181"/>
                  </a:cubicBezTo>
                  <a:cubicBezTo>
                    <a:pt x="194354" y="115172"/>
                    <a:pt x="194354" y="115172"/>
                    <a:pt x="230999" y="115172"/>
                  </a:cubicBezTo>
                  <a:cubicBezTo>
                    <a:pt x="257175" y="115172"/>
                    <a:pt x="283351" y="115172"/>
                    <a:pt x="308872" y="115172"/>
                  </a:cubicBezTo>
                  <a:cubicBezTo>
                    <a:pt x="309526" y="116481"/>
                    <a:pt x="310180" y="117790"/>
                    <a:pt x="310180" y="118444"/>
                  </a:cubicBezTo>
                  <a:cubicBezTo>
                    <a:pt x="293166" y="130878"/>
                    <a:pt x="276152" y="143311"/>
                    <a:pt x="259793" y="155745"/>
                  </a:cubicBezTo>
                  <a:cubicBezTo>
                    <a:pt x="246050" y="166215"/>
                    <a:pt x="225764" y="174067"/>
                    <a:pt x="221184" y="187809"/>
                  </a:cubicBezTo>
                  <a:cubicBezTo>
                    <a:pt x="216603" y="200897"/>
                    <a:pt x="228382" y="219875"/>
                    <a:pt x="232962" y="236234"/>
                  </a:cubicBezTo>
                  <a:cubicBezTo>
                    <a:pt x="238852" y="255866"/>
                    <a:pt x="245396" y="275498"/>
                    <a:pt x="248668" y="297747"/>
                  </a:cubicBezTo>
                  <a:cubicBezTo>
                    <a:pt x="238197" y="290549"/>
                    <a:pt x="228382" y="284005"/>
                    <a:pt x="217912" y="276807"/>
                  </a:cubicBezTo>
                  <a:cubicBezTo>
                    <a:pt x="200243" y="264373"/>
                    <a:pt x="182574" y="251940"/>
                    <a:pt x="166215" y="238852"/>
                  </a:cubicBezTo>
                  <a:cubicBezTo>
                    <a:pt x="159017" y="232962"/>
                    <a:pt x="153781" y="232962"/>
                    <a:pt x="145929" y="238852"/>
                  </a:cubicBezTo>
                  <a:cubicBezTo>
                    <a:pt x="118444" y="259792"/>
                    <a:pt x="90306" y="279424"/>
                    <a:pt x="62167" y="299710"/>
                  </a:cubicBezTo>
                  <a:cubicBezTo>
                    <a:pt x="60858" y="299056"/>
                    <a:pt x="60204" y="298401"/>
                    <a:pt x="58895" y="297747"/>
                  </a:cubicBezTo>
                  <a:close/>
                </a:path>
              </a:pathLst>
            </a:custGeom>
            <a:grpFill/>
            <a:ln w="6538" cap="flat">
              <a:noFill/>
              <a:prstDash val="solid"/>
              <a:miter/>
            </a:ln>
          </p:spPr>
          <p:txBody>
            <a:bodyPr rtlCol="0" anchor="ctr"/>
            <a:lstStyle/>
            <a:p>
              <a:endParaRPr lang="en-US" dirty="0">
                <a:solidFill>
                  <a:prstClr val="black"/>
                </a:solidFill>
              </a:endParaRPr>
            </a:p>
          </p:txBody>
        </p:sp>
      </p:grpSp>
    </p:spTree>
    <p:extLst>
      <p:ext uri="{BB962C8B-B14F-4D97-AF65-F5344CB8AC3E}">
        <p14:creationId xmlns:p14="http://schemas.microsoft.com/office/powerpoint/2010/main" val="116732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9E2714A-BE29-4E83-A155-D5802C472B0A}"/>
              </a:ext>
            </a:extLst>
          </p:cNvPr>
          <p:cNvSpPr txBox="1"/>
          <p:nvPr/>
        </p:nvSpPr>
        <p:spPr>
          <a:xfrm>
            <a:off x="0" y="4720285"/>
            <a:ext cx="12192000" cy="1015663"/>
          </a:xfrm>
          <a:prstGeom prst="rect">
            <a:avLst/>
          </a:prstGeom>
          <a:noFill/>
        </p:spPr>
        <p:txBody>
          <a:bodyPr wrap="square" rtlCol="0" anchor="ctr">
            <a:spAutoFit/>
          </a:bodyPr>
          <a:lstStyle/>
          <a:p>
            <a:pPr algn="ctr"/>
            <a:r>
              <a:rPr lang="en-US" altLang="ko-KR" sz="6000" dirty="0">
                <a:solidFill>
                  <a:prstClr val="white"/>
                </a:solidFill>
                <a:cs typeface="Arial" pitchFamily="34" charset="0"/>
              </a:rPr>
              <a:t>THANK YOU</a:t>
            </a:r>
            <a:endParaRPr lang="ko-KR" altLang="en-US" sz="6000" dirty="0">
              <a:solidFill>
                <a:prstClr val="white"/>
              </a:solidFill>
              <a:cs typeface="Arial" pitchFamily="34" charset="0"/>
            </a:endParaRPr>
          </a:p>
        </p:txBody>
      </p:sp>
      <p:sp>
        <p:nvSpPr>
          <p:cNvPr id="3" name="TextBox 2">
            <a:extLst>
              <a:ext uri="{FF2B5EF4-FFF2-40B4-BE49-F238E27FC236}">
                <a16:creationId xmlns:a16="http://schemas.microsoft.com/office/drawing/2014/main" xmlns="" id="{279A9243-91CB-437D-9D82-6D402B13F59A}"/>
              </a:ext>
            </a:extLst>
          </p:cNvPr>
          <p:cNvSpPr txBox="1"/>
          <p:nvPr/>
        </p:nvSpPr>
        <p:spPr>
          <a:xfrm>
            <a:off x="50" y="5659616"/>
            <a:ext cx="12191852" cy="379656"/>
          </a:xfrm>
          <a:prstGeom prst="rect">
            <a:avLst/>
          </a:prstGeom>
          <a:noFill/>
        </p:spPr>
        <p:txBody>
          <a:bodyPr wrap="square" rtlCol="0" anchor="ctr">
            <a:spAutoFit/>
          </a:bodyPr>
          <a:lstStyle/>
          <a:p>
            <a:pPr algn="ctr"/>
            <a:r>
              <a:rPr lang="en-US" altLang="ko-KR" sz="1867" dirty="0">
                <a:solidFill>
                  <a:prstClr val="white"/>
                </a:solidFill>
                <a:cs typeface="Arial" pitchFamily="34" charset="0"/>
              </a:rPr>
              <a:t>Insert the Subtitle of Your Presentation</a:t>
            </a:r>
            <a:endParaRPr lang="ko-KR" altLang="en-US" sz="1867" dirty="0">
              <a:solidFill>
                <a:prstClr val="white"/>
              </a:solidFill>
              <a:cs typeface="Arial" pitchFamily="34" charset="0"/>
            </a:endParaRPr>
          </a:p>
        </p:txBody>
      </p:sp>
      <p:sp>
        <p:nvSpPr>
          <p:cNvPr id="4" name="Freeform: Shape 3">
            <a:extLst>
              <a:ext uri="{FF2B5EF4-FFF2-40B4-BE49-F238E27FC236}">
                <a16:creationId xmlns:a16="http://schemas.microsoft.com/office/drawing/2014/main" xmlns="" id="{0944902E-F65C-4D3F-BBF4-06921F03847E}"/>
              </a:ext>
            </a:extLst>
          </p:cNvPr>
          <p:cNvSpPr/>
          <p:nvPr/>
        </p:nvSpPr>
        <p:spPr>
          <a:xfrm>
            <a:off x="3290596" y="4373802"/>
            <a:ext cx="1764982" cy="1989344"/>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solidFill>
            <a:schemeClr val="bg1">
              <a:alpha val="20000"/>
            </a:schemeClr>
          </a:solidFill>
          <a:ln w="6538"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276802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345ABF-216C-44A9-815C-9EFA030BC41E}"/>
              </a:ext>
            </a:extLst>
          </p:cNvPr>
          <p:cNvSpPr txBox="1"/>
          <p:nvPr/>
        </p:nvSpPr>
        <p:spPr>
          <a:xfrm>
            <a:off x="1598024" y="2107998"/>
            <a:ext cx="3675185" cy="1569660"/>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r"/>
            <a:r>
              <a:rPr lang="id-ID" altLang="ko-KR" sz="4800" dirty="0" smtClean="0">
                <a:solidFill>
                  <a:prstClr val="white"/>
                </a:solidFill>
                <a:effectLst/>
              </a:rPr>
              <a:t>Mengkaji Puasa</a:t>
            </a:r>
            <a:endParaRPr lang="ko-KR" altLang="en-US" sz="4800" dirty="0">
              <a:solidFill>
                <a:prstClr val="white"/>
              </a:solidFill>
              <a:effectLst/>
            </a:endParaRPr>
          </a:p>
        </p:txBody>
      </p:sp>
      <p:grpSp>
        <p:nvGrpSpPr>
          <p:cNvPr id="5" name="Group 4">
            <a:extLst>
              <a:ext uri="{FF2B5EF4-FFF2-40B4-BE49-F238E27FC236}">
                <a16:creationId xmlns:a16="http://schemas.microsoft.com/office/drawing/2014/main" xmlns="" id="{9FCDAA35-188F-48B6-BC49-FEBE028E42CC}"/>
              </a:ext>
            </a:extLst>
          </p:cNvPr>
          <p:cNvGrpSpPr/>
          <p:nvPr/>
        </p:nvGrpSpPr>
        <p:grpSpPr>
          <a:xfrm>
            <a:off x="7030319" y="626448"/>
            <a:ext cx="4795459" cy="969496"/>
            <a:chOff x="6509852" y="714552"/>
            <a:chExt cx="4946526" cy="969496"/>
          </a:xfrm>
        </p:grpSpPr>
        <p:sp>
          <p:nvSpPr>
            <p:cNvPr id="6" name="TextBox 5">
              <a:extLst>
                <a:ext uri="{FF2B5EF4-FFF2-40B4-BE49-F238E27FC236}">
                  <a16:creationId xmlns:a16="http://schemas.microsoft.com/office/drawing/2014/main" xmlns="" id="{36003815-43F7-42A2-BB01-79920B4EDB22}"/>
                </a:ext>
              </a:extLst>
            </p:cNvPr>
            <p:cNvSpPr txBox="1"/>
            <p:nvPr/>
          </p:nvSpPr>
          <p:spPr>
            <a:xfrm>
              <a:off x="6509852" y="1222383"/>
              <a:ext cx="4946526" cy="461665"/>
            </a:xfrm>
            <a:prstGeom prst="rect">
              <a:avLst/>
            </a:prstGeom>
            <a:noFill/>
          </p:spPr>
          <p:txBody>
            <a:bodyPr wrap="square" rtlCol="0">
              <a:spAutoFit/>
            </a:bodyPr>
            <a:lstStyle/>
            <a:p>
              <a:r>
                <a:rPr lang="id-ID" altLang="ko-KR" sz="1200" dirty="0" smtClean="0">
                  <a:solidFill>
                    <a:prstClr val="white"/>
                  </a:solidFill>
                  <a:cs typeface="Arial" pitchFamily="34" charset="0"/>
                </a:rPr>
                <a:t>Memahami hakikat puasa sebagai Ibadah umat-umat terdahulu dan mengambil manfaat dari keutamaanya</a:t>
              </a:r>
              <a:endParaRPr lang="en-US" altLang="ko-KR" sz="1200" dirty="0">
                <a:solidFill>
                  <a:prstClr val="white"/>
                </a:solidFill>
                <a:cs typeface="Arial" pitchFamily="34" charset="0"/>
              </a:endParaRPr>
            </a:p>
          </p:txBody>
        </p:sp>
        <p:sp>
          <p:nvSpPr>
            <p:cNvPr id="7" name="TextBox 6">
              <a:extLst>
                <a:ext uri="{FF2B5EF4-FFF2-40B4-BE49-F238E27FC236}">
                  <a16:creationId xmlns:a16="http://schemas.microsoft.com/office/drawing/2014/main" xmlns="" id="{689DB3E8-E56F-4D9C-A76E-039AC9B8FA38}"/>
                </a:ext>
              </a:extLst>
            </p:cNvPr>
            <p:cNvSpPr txBox="1"/>
            <p:nvPr/>
          </p:nvSpPr>
          <p:spPr>
            <a:xfrm>
              <a:off x="6509852" y="714552"/>
              <a:ext cx="4946526" cy="507831"/>
            </a:xfrm>
            <a:prstGeom prst="rect">
              <a:avLst/>
            </a:prstGeom>
            <a:noFill/>
          </p:spPr>
          <p:txBody>
            <a:bodyPr wrap="square" lIns="108000" rIns="108000" rtlCol="0">
              <a:spAutoFit/>
            </a:bodyPr>
            <a:lstStyle/>
            <a:p>
              <a:r>
                <a:rPr lang="id-ID" altLang="ko-KR" sz="2700" b="1" dirty="0" smtClean="0">
                  <a:solidFill>
                    <a:prstClr val="white"/>
                  </a:solidFill>
                  <a:cs typeface="Arial" pitchFamily="34" charset="0"/>
                </a:rPr>
                <a:t>Pengertian &amp; Hakikat Puasa</a:t>
              </a:r>
              <a:endParaRPr lang="ko-KR" altLang="en-US" sz="2700" b="1" dirty="0">
                <a:solidFill>
                  <a:prstClr val="white"/>
                </a:solidFill>
                <a:cs typeface="Arial" pitchFamily="34" charset="0"/>
              </a:endParaRPr>
            </a:p>
          </p:txBody>
        </p:sp>
      </p:grpSp>
      <p:sp>
        <p:nvSpPr>
          <p:cNvPr id="8" name="TextBox 7">
            <a:extLst>
              <a:ext uri="{FF2B5EF4-FFF2-40B4-BE49-F238E27FC236}">
                <a16:creationId xmlns:a16="http://schemas.microsoft.com/office/drawing/2014/main" xmlns="" id="{079D5A15-41F9-4496-B0F8-D1F2CB6314EE}"/>
              </a:ext>
            </a:extLst>
          </p:cNvPr>
          <p:cNvSpPr txBox="1"/>
          <p:nvPr/>
        </p:nvSpPr>
        <p:spPr>
          <a:xfrm>
            <a:off x="5630650" y="537260"/>
            <a:ext cx="1531549" cy="1200329"/>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dirty="0">
                <a:solidFill>
                  <a:prstClr val="white"/>
                </a:solidFill>
                <a:effectLst/>
              </a:rPr>
              <a:t>01</a:t>
            </a:r>
            <a:endParaRPr lang="ko-KR" altLang="en-US" dirty="0">
              <a:solidFill>
                <a:prstClr val="white"/>
              </a:solidFill>
              <a:effectLst/>
            </a:endParaRPr>
          </a:p>
        </p:txBody>
      </p:sp>
      <p:grpSp>
        <p:nvGrpSpPr>
          <p:cNvPr id="9" name="Group 8">
            <a:extLst>
              <a:ext uri="{FF2B5EF4-FFF2-40B4-BE49-F238E27FC236}">
                <a16:creationId xmlns:a16="http://schemas.microsoft.com/office/drawing/2014/main" xmlns="" id="{F280CE84-0D5F-48A7-BF37-780658892530}"/>
              </a:ext>
            </a:extLst>
          </p:cNvPr>
          <p:cNvGrpSpPr/>
          <p:nvPr/>
        </p:nvGrpSpPr>
        <p:grpSpPr>
          <a:xfrm>
            <a:off x="7030319" y="2160701"/>
            <a:ext cx="4795459" cy="962960"/>
            <a:chOff x="6509852" y="2211483"/>
            <a:chExt cx="4946526" cy="962960"/>
          </a:xfrm>
        </p:grpSpPr>
        <p:sp>
          <p:nvSpPr>
            <p:cNvPr id="10" name="TextBox 9">
              <a:extLst>
                <a:ext uri="{FF2B5EF4-FFF2-40B4-BE49-F238E27FC236}">
                  <a16:creationId xmlns:a16="http://schemas.microsoft.com/office/drawing/2014/main" xmlns="" id="{D2D6C383-3C58-483A-B884-C3E0DF17582B}"/>
                </a:ext>
              </a:extLst>
            </p:cNvPr>
            <p:cNvSpPr txBox="1"/>
            <p:nvPr/>
          </p:nvSpPr>
          <p:spPr>
            <a:xfrm>
              <a:off x="6509852" y="2712778"/>
              <a:ext cx="4946526" cy="461665"/>
            </a:xfrm>
            <a:prstGeom prst="rect">
              <a:avLst/>
            </a:prstGeom>
            <a:noFill/>
          </p:spPr>
          <p:txBody>
            <a:bodyPr wrap="square" rtlCol="0">
              <a:spAutoFit/>
            </a:bodyPr>
            <a:lstStyle/>
            <a:p>
              <a:r>
                <a:rPr lang="id-ID" altLang="ko-KR" sz="1200" dirty="0" smtClean="0">
                  <a:solidFill>
                    <a:prstClr val="white"/>
                  </a:solidFill>
                  <a:cs typeface="Arial" pitchFamily="34" charset="0"/>
                </a:rPr>
                <a:t>Memahami apa sesungguhnya tujuan esensial dari melaksanakan ibadah puasa Ramadhan</a:t>
              </a:r>
              <a:endParaRPr lang="en-US" altLang="ko-KR" sz="1200" dirty="0">
                <a:solidFill>
                  <a:prstClr val="white"/>
                </a:solidFill>
                <a:cs typeface="Arial" pitchFamily="34" charset="0"/>
              </a:endParaRPr>
            </a:p>
          </p:txBody>
        </p:sp>
        <p:sp>
          <p:nvSpPr>
            <p:cNvPr id="11" name="TextBox 10">
              <a:extLst>
                <a:ext uri="{FF2B5EF4-FFF2-40B4-BE49-F238E27FC236}">
                  <a16:creationId xmlns:a16="http://schemas.microsoft.com/office/drawing/2014/main" xmlns="" id="{F9095EFF-0ED1-49B5-A910-20AE4E352C15}"/>
                </a:ext>
              </a:extLst>
            </p:cNvPr>
            <p:cNvSpPr txBox="1"/>
            <p:nvPr/>
          </p:nvSpPr>
          <p:spPr>
            <a:xfrm>
              <a:off x="6509852" y="2211483"/>
              <a:ext cx="4946526" cy="507831"/>
            </a:xfrm>
            <a:prstGeom prst="rect">
              <a:avLst/>
            </a:prstGeom>
            <a:noFill/>
          </p:spPr>
          <p:txBody>
            <a:bodyPr wrap="square" lIns="108000" rIns="108000" rtlCol="0">
              <a:spAutoFit/>
            </a:bodyPr>
            <a:lstStyle/>
            <a:p>
              <a:r>
                <a:rPr lang="id-ID" altLang="ko-KR" sz="2700" b="1" dirty="0" smtClean="0">
                  <a:solidFill>
                    <a:prstClr val="white"/>
                  </a:solidFill>
                  <a:cs typeface="Arial" pitchFamily="34" charset="0"/>
                </a:rPr>
                <a:t>Tujuan Ibadah Puasa</a:t>
              </a:r>
              <a:endParaRPr lang="ko-KR" altLang="en-US" sz="2700" b="1" dirty="0">
                <a:solidFill>
                  <a:prstClr val="white"/>
                </a:solidFill>
                <a:cs typeface="Arial" pitchFamily="34" charset="0"/>
              </a:endParaRPr>
            </a:p>
          </p:txBody>
        </p:sp>
      </p:grpSp>
      <p:sp>
        <p:nvSpPr>
          <p:cNvPr id="12" name="TextBox 11">
            <a:extLst>
              <a:ext uri="{FF2B5EF4-FFF2-40B4-BE49-F238E27FC236}">
                <a16:creationId xmlns:a16="http://schemas.microsoft.com/office/drawing/2014/main" xmlns="" id="{9FD17C19-0534-4DBC-93E1-F22490B9670E}"/>
              </a:ext>
            </a:extLst>
          </p:cNvPr>
          <p:cNvSpPr txBox="1"/>
          <p:nvPr/>
        </p:nvSpPr>
        <p:spPr>
          <a:xfrm>
            <a:off x="5630650" y="2064977"/>
            <a:ext cx="1531549" cy="1200329"/>
          </a:xfrm>
          <a:prstGeom prst="rect">
            <a:avLst/>
          </a:prstGeom>
          <a:noFill/>
        </p:spPr>
        <p:txBody>
          <a:bodyPr wrap="square" lIns="108000" rIns="108000" rtlCol="0">
            <a:spAutoFit/>
          </a:bodyPr>
          <a:lstStyle/>
          <a:p>
            <a:pPr algn="ctr"/>
            <a:r>
              <a:rPr lang="en-US" altLang="ko-KR" sz="7200" dirty="0">
                <a:solidFill>
                  <a:prstClr val="white"/>
                </a:solidFill>
              </a:rPr>
              <a:t>02</a:t>
            </a:r>
            <a:endParaRPr lang="ko-KR" altLang="en-US" sz="7200" dirty="0">
              <a:solidFill>
                <a:prstClr val="white"/>
              </a:solidFill>
            </a:endParaRPr>
          </a:p>
        </p:txBody>
      </p:sp>
      <p:grpSp>
        <p:nvGrpSpPr>
          <p:cNvPr id="13" name="Group 12">
            <a:extLst>
              <a:ext uri="{FF2B5EF4-FFF2-40B4-BE49-F238E27FC236}">
                <a16:creationId xmlns:a16="http://schemas.microsoft.com/office/drawing/2014/main" xmlns="" id="{0AE03A26-0FF3-457D-83FD-CC5FF006D28D}"/>
              </a:ext>
            </a:extLst>
          </p:cNvPr>
          <p:cNvGrpSpPr/>
          <p:nvPr/>
        </p:nvGrpSpPr>
        <p:grpSpPr>
          <a:xfrm>
            <a:off x="7030319" y="3688418"/>
            <a:ext cx="4795459" cy="771758"/>
            <a:chOff x="6509852" y="3708414"/>
            <a:chExt cx="4946526" cy="771758"/>
          </a:xfrm>
        </p:grpSpPr>
        <p:sp>
          <p:nvSpPr>
            <p:cNvPr id="14" name="TextBox 13">
              <a:extLst>
                <a:ext uri="{FF2B5EF4-FFF2-40B4-BE49-F238E27FC236}">
                  <a16:creationId xmlns:a16="http://schemas.microsoft.com/office/drawing/2014/main" xmlns="" id="{AC9FD806-215F-4CD4-8E36-9DF4E8B653D6}"/>
                </a:ext>
              </a:extLst>
            </p:cNvPr>
            <p:cNvSpPr txBox="1"/>
            <p:nvPr/>
          </p:nvSpPr>
          <p:spPr>
            <a:xfrm>
              <a:off x="6509852" y="4203173"/>
              <a:ext cx="4946526" cy="276999"/>
            </a:xfrm>
            <a:prstGeom prst="rect">
              <a:avLst/>
            </a:prstGeom>
            <a:noFill/>
          </p:spPr>
          <p:txBody>
            <a:bodyPr wrap="square" rtlCol="0">
              <a:spAutoFit/>
            </a:bodyPr>
            <a:lstStyle/>
            <a:p>
              <a:r>
                <a:rPr lang="id-ID" altLang="ko-KR" sz="1200" dirty="0" smtClean="0">
                  <a:solidFill>
                    <a:prstClr val="white"/>
                  </a:solidFill>
                  <a:cs typeface="Arial" pitchFamily="34" charset="0"/>
                </a:rPr>
                <a:t>Memahami nilai-nilai pokok dalam menjalankan Ibadah Puasa</a:t>
              </a:r>
              <a:endParaRPr lang="en-US" altLang="ko-KR" sz="1200" dirty="0">
                <a:solidFill>
                  <a:prstClr val="white"/>
                </a:solidFill>
                <a:cs typeface="Arial" pitchFamily="34" charset="0"/>
              </a:endParaRPr>
            </a:p>
          </p:txBody>
        </p:sp>
        <p:sp>
          <p:nvSpPr>
            <p:cNvPr id="15" name="TextBox 14">
              <a:extLst>
                <a:ext uri="{FF2B5EF4-FFF2-40B4-BE49-F238E27FC236}">
                  <a16:creationId xmlns:a16="http://schemas.microsoft.com/office/drawing/2014/main" xmlns="" id="{528CB091-4583-4D07-9D07-256C529B2D20}"/>
                </a:ext>
              </a:extLst>
            </p:cNvPr>
            <p:cNvSpPr txBox="1"/>
            <p:nvPr/>
          </p:nvSpPr>
          <p:spPr>
            <a:xfrm>
              <a:off x="6509852" y="3708414"/>
              <a:ext cx="4946526" cy="507831"/>
            </a:xfrm>
            <a:prstGeom prst="rect">
              <a:avLst/>
            </a:prstGeom>
            <a:noFill/>
          </p:spPr>
          <p:txBody>
            <a:bodyPr wrap="square" lIns="108000" rIns="108000" rtlCol="0">
              <a:spAutoFit/>
            </a:bodyPr>
            <a:lstStyle/>
            <a:p>
              <a:r>
                <a:rPr lang="id-ID" altLang="ko-KR" sz="2700" b="1" dirty="0" smtClean="0">
                  <a:solidFill>
                    <a:prstClr val="white"/>
                  </a:solidFill>
                  <a:cs typeface="Arial" pitchFamily="34" charset="0"/>
                </a:rPr>
                <a:t>Tiga Nilai Pokok Puasa</a:t>
              </a:r>
              <a:endParaRPr lang="ko-KR" altLang="en-US" sz="2700" b="1" dirty="0">
                <a:solidFill>
                  <a:prstClr val="white"/>
                </a:solidFill>
                <a:cs typeface="Arial" pitchFamily="34" charset="0"/>
              </a:endParaRPr>
            </a:p>
          </p:txBody>
        </p:sp>
      </p:grpSp>
      <p:sp>
        <p:nvSpPr>
          <p:cNvPr id="16" name="TextBox 15">
            <a:extLst>
              <a:ext uri="{FF2B5EF4-FFF2-40B4-BE49-F238E27FC236}">
                <a16:creationId xmlns:a16="http://schemas.microsoft.com/office/drawing/2014/main" xmlns="" id="{CE167A34-ED0D-4782-9D9E-8D96F33BF3DB}"/>
              </a:ext>
            </a:extLst>
          </p:cNvPr>
          <p:cNvSpPr txBox="1"/>
          <p:nvPr/>
        </p:nvSpPr>
        <p:spPr>
          <a:xfrm>
            <a:off x="5630650" y="3592694"/>
            <a:ext cx="1531549" cy="1200329"/>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dirty="0">
                <a:solidFill>
                  <a:prstClr val="white"/>
                </a:solidFill>
                <a:effectLst/>
              </a:rPr>
              <a:t>03</a:t>
            </a:r>
            <a:endParaRPr lang="ko-KR" altLang="en-US" dirty="0">
              <a:solidFill>
                <a:prstClr val="white"/>
              </a:solidFill>
              <a:effectLst/>
            </a:endParaRPr>
          </a:p>
        </p:txBody>
      </p:sp>
      <p:grpSp>
        <p:nvGrpSpPr>
          <p:cNvPr id="17" name="Group 16">
            <a:extLst>
              <a:ext uri="{FF2B5EF4-FFF2-40B4-BE49-F238E27FC236}">
                <a16:creationId xmlns:a16="http://schemas.microsoft.com/office/drawing/2014/main" xmlns="" id="{A8901688-7A37-42A3-A3AD-A315930F7102}"/>
              </a:ext>
            </a:extLst>
          </p:cNvPr>
          <p:cNvGrpSpPr/>
          <p:nvPr/>
        </p:nvGrpSpPr>
        <p:grpSpPr>
          <a:xfrm>
            <a:off x="7030319" y="5209600"/>
            <a:ext cx="4795459" cy="949889"/>
            <a:chOff x="6509852" y="5205344"/>
            <a:chExt cx="4946526" cy="949889"/>
          </a:xfrm>
        </p:grpSpPr>
        <p:sp>
          <p:nvSpPr>
            <p:cNvPr id="18" name="TextBox 17">
              <a:extLst>
                <a:ext uri="{FF2B5EF4-FFF2-40B4-BE49-F238E27FC236}">
                  <a16:creationId xmlns:a16="http://schemas.microsoft.com/office/drawing/2014/main" xmlns="" id="{606888F4-592D-4AF5-BE74-6A769C8CF32C}"/>
                </a:ext>
              </a:extLst>
            </p:cNvPr>
            <p:cNvSpPr txBox="1"/>
            <p:nvPr/>
          </p:nvSpPr>
          <p:spPr>
            <a:xfrm>
              <a:off x="6509852" y="5693568"/>
              <a:ext cx="4946526" cy="461665"/>
            </a:xfrm>
            <a:prstGeom prst="rect">
              <a:avLst/>
            </a:prstGeom>
            <a:noFill/>
          </p:spPr>
          <p:txBody>
            <a:bodyPr wrap="square" rtlCol="0">
              <a:spAutoFit/>
            </a:bodyPr>
            <a:lstStyle/>
            <a:p>
              <a:r>
                <a:rPr lang="id-ID" altLang="ko-KR" sz="1200" dirty="0" smtClean="0">
                  <a:solidFill>
                    <a:prstClr val="white"/>
                  </a:solidFill>
                  <a:cs typeface="Arial" pitchFamily="34" charset="0"/>
                </a:rPr>
                <a:t>Meneladani keutamaan puasa untuk meningkatkan etos kerja dan mewujudkan kebahagiaan</a:t>
              </a:r>
              <a:endParaRPr lang="en-US" altLang="ko-KR" sz="1200" dirty="0">
                <a:solidFill>
                  <a:prstClr val="white"/>
                </a:solidFill>
                <a:cs typeface="Arial" pitchFamily="34" charset="0"/>
              </a:endParaRPr>
            </a:p>
          </p:txBody>
        </p:sp>
        <p:sp>
          <p:nvSpPr>
            <p:cNvPr id="19" name="TextBox 18">
              <a:extLst>
                <a:ext uri="{FF2B5EF4-FFF2-40B4-BE49-F238E27FC236}">
                  <a16:creationId xmlns:a16="http://schemas.microsoft.com/office/drawing/2014/main" xmlns="" id="{24A9A74C-326E-4AA3-ADB0-BD25101184C1}"/>
                </a:ext>
              </a:extLst>
            </p:cNvPr>
            <p:cNvSpPr txBox="1"/>
            <p:nvPr/>
          </p:nvSpPr>
          <p:spPr>
            <a:xfrm>
              <a:off x="6509852" y="5205344"/>
              <a:ext cx="4946526" cy="507831"/>
            </a:xfrm>
            <a:prstGeom prst="rect">
              <a:avLst/>
            </a:prstGeom>
            <a:noFill/>
          </p:spPr>
          <p:txBody>
            <a:bodyPr wrap="square" lIns="108000" rIns="108000" rtlCol="0">
              <a:spAutoFit/>
            </a:bodyPr>
            <a:lstStyle/>
            <a:p>
              <a:r>
                <a:rPr lang="id-ID" altLang="ko-KR" sz="2700" b="1" dirty="0" smtClean="0">
                  <a:solidFill>
                    <a:prstClr val="white"/>
                  </a:solidFill>
                  <a:cs typeface="Arial" pitchFamily="34" charset="0"/>
                </a:rPr>
                <a:t>Spirit Puasa dan Etos Kerja</a:t>
              </a:r>
              <a:endParaRPr lang="ko-KR" altLang="en-US" sz="2700" b="1" dirty="0">
                <a:solidFill>
                  <a:prstClr val="white"/>
                </a:solidFill>
                <a:cs typeface="Arial" pitchFamily="34" charset="0"/>
              </a:endParaRPr>
            </a:p>
          </p:txBody>
        </p:sp>
      </p:grpSp>
      <p:sp>
        <p:nvSpPr>
          <p:cNvPr id="20" name="TextBox 19">
            <a:extLst>
              <a:ext uri="{FF2B5EF4-FFF2-40B4-BE49-F238E27FC236}">
                <a16:creationId xmlns:a16="http://schemas.microsoft.com/office/drawing/2014/main" xmlns="" id="{CDE6C377-FD72-4CFF-BAF0-06A66333725F}"/>
              </a:ext>
            </a:extLst>
          </p:cNvPr>
          <p:cNvSpPr txBox="1"/>
          <p:nvPr/>
        </p:nvSpPr>
        <p:spPr>
          <a:xfrm>
            <a:off x="5630650" y="5120412"/>
            <a:ext cx="1531549" cy="1200329"/>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dirty="0">
                <a:solidFill>
                  <a:prstClr val="white"/>
                </a:solidFill>
                <a:effectLst/>
              </a:rPr>
              <a:t>04</a:t>
            </a:r>
            <a:endParaRPr lang="ko-KR" altLang="en-US" dirty="0">
              <a:solidFill>
                <a:prstClr val="white"/>
              </a:solidFill>
              <a:effectLst/>
            </a:endParaRPr>
          </a:p>
        </p:txBody>
      </p:sp>
    </p:spTree>
    <p:extLst>
      <p:ext uri="{BB962C8B-B14F-4D97-AF65-F5344CB8AC3E}">
        <p14:creationId xmlns:p14="http://schemas.microsoft.com/office/powerpoint/2010/main" val="135939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xmlns="" id="{266901FB-5F93-46BD-88A9-34EF2B430A64}"/>
              </a:ext>
            </a:extLst>
          </p:cNvPr>
          <p:cNvSpPr/>
          <p:nvPr/>
        </p:nvSpPr>
        <p:spPr>
          <a:xfrm>
            <a:off x="592853"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solidFill>
                <a:prstClr val="black"/>
              </a:solidFill>
            </a:endParaRPr>
          </a:p>
        </p:txBody>
      </p:sp>
      <p:sp>
        <p:nvSpPr>
          <p:cNvPr id="4" name="Rectangle 3">
            <a:extLst>
              <a:ext uri="{FF2B5EF4-FFF2-40B4-BE49-F238E27FC236}">
                <a16:creationId xmlns:a16="http://schemas.microsoft.com/office/drawing/2014/main" xmlns=""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a:extLst>
              <a:ext uri="{FF2B5EF4-FFF2-40B4-BE49-F238E27FC236}">
                <a16:creationId xmlns:a16="http://schemas.microsoft.com/office/drawing/2014/main" xmlns="" id="{229B57D4-803D-4B34-95F1-DCD8BEFAEDF4}"/>
              </a:ext>
            </a:extLst>
          </p:cNvPr>
          <p:cNvSpPr txBox="1"/>
          <p:nvPr/>
        </p:nvSpPr>
        <p:spPr>
          <a:xfrm>
            <a:off x="7017168" y="1684916"/>
            <a:ext cx="4431061" cy="1349087"/>
          </a:xfrm>
          <a:prstGeom prst="rect">
            <a:avLst/>
          </a:prstGeom>
          <a:noFill/>
        </p:spPr>
        <p:txBody>
          <a:bodyPr wrap="square" lIns="108000" rIns="108000" rtlCol="0" anchor="ctr">
            <a:spAutoFit/>
          </a:bodyPr>
          <a:lstStyle/>
          <a:p>
            <a:pPr algn="r">
              <a:lnSpc>
                <a:spcPts val="4900"/>
              </a:lnSpc>
            </a:pPr>
            <a:r>
              <a:rPr lang="id-ID" altLang="ko-KR" sz="4000" b="1" dirty="0" smtClean="0">
                <a:solidFill>
                  <a:srgbClr val="EDB300"/>
                </a:solidFill>
                <a:cs typeface="Arial" pitchFamily="34" charset="0"/>
              </a:rPr>
              <a:t>Pengertian dan Hakimat Puasa</a:t>
            </a:r>
            <a:endParaRPr lang="en-US" sz="4000" b="1" dirty="0">
              <a:solidFill>
                <a:prstClr val="black"/>
              </a:solidFill>
            </a:endParaRPr>
          </a:p>
        </p:txBody>
      </p:sp>
      <p:cxnSp>
        <p:nvCxnSpPr>
          <p:cNvPr id="6" name="Straight Connector 5">
            <a:extLst>
              <a:ext uri="{FF2B5EF4-FFF2-40B4-BE49-F238E27FC236}">
                <a16:creationId xmlns:a16="http://schemas.microsoft.com/office/drawing/2014/main" xmlns="" id="{F790F6C4-874A-48DB-9D07-F4B29C66146F}"/>
              </a:ext>
            </a:extLst>
          </p:cNvPr>
          <p:cNvCxnSpPr>
            <a:cxnSpLocks/>
          </p:cNvCxnSpPr>
          <p:nvPr/>
        </p:nvCxnSpPr>
        <p:spPr>
          <a:xfrm>
            <a:off x="6310104" y="3213367"/>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B9B6D003-572A-4847-94FE-5385C3E31339}"/>
              </a:ext>
            </a:extLst>
          </p:cNvPr>
          <p:cNvSpPr txBox="1"/>
          <p:nvPr/>
        </p:nvSpPr>
        <p:spPr>
          <a:xfrm>
            <a:off x="6107244" y="3437132"/>
            <a:ext cx="5340986" cy="2246769"/>
          </a:xfrm>
          <a:prstGeom prst="rect">
            <a:avLst/>
          </a:prstGeom>
          <a:noFill/>
        </p:spPr>
        <p:txBody>
          <a:bodyPr wrap="square" lIns="108000" rIns="108000" rtlCol="0">
            <a:spAutoFit/>
          </a:bodyPr>
          <a:lstStyle/>
          <a:p>
            <a:pPr algn="r"/>
            <a:r>
              <a:rPr lang="id-ID" altLang="ko-KR" sz="1400" b="1" dirty="0" smtClean="0">
                <a:solidFill>
                  <a:prstClr val="black"/>
                </a:solidFill>
                <a:cs typeface="Arial" pitchFamily="34" charset="0"/>
              </a:rPr>
              <a:t>Puasa adalah menghindari makan, minum dan sebagainya dengan sengaja (terutama bertalian dengan keagamaan), salah satu rukun islam berupa ibadah menahan diri atau berpantang makan, minum dan segala yang membatalkanya mulai terbit fajar hingga terbenam matahari.</a:t>
            </a:r>
          </a:p>
          <a:p>
            <a:pPr algn="r"/>
            <a:endParaRPr lang="id-ID" altLang="ko-KR" sz="1400" b="1" dirty="0">
              <a:solidFill>
                <a:prstClr val="black"/>
              </a:solidFill>
              <a:cs typeface="Arial" pitchFamily="34" charset="0"/>
            </a:endParaRPr>
          </a:p>
          <a:p>
            <a:pPr algn="r"/>
            <a:r>
              <a:rPr lang="id-ID" altLang="ko-KR" sz="1400" b="1" dirty="0" smtClean="0">
                <a:solidFill>
                  <a:prstClr val="black"/>
                </a:solidFill>
                <a:cs typeface="Arial" pitchFamily="34" charset="0"/>
              </a:rPr>
              <a:t>Hakikat Puasa (Rasyid Ridho) adalah Pendidikan Keinginan (tarbiyah al-iradat), tariqat Al-Malaikat, pendidikan ketuhanan (tarbiyah al-ilahiyyat), penyusian jiwa (tazkiyat an-nafsi), </a:t>
            </a:r>
            <a:endParaRPr lang="ko-KR" altLang="en-US" sz="1400" b="1" dirty="0">
              <a:solidFill>
                <a:prstClr val="black"/>
              </a:solidFill>
              <a:cs typeface="Arial" pitchFamily="34" charset="0"/>
            </a:endParaRPr>
          </a:p>
        </p:txBody>
      </p:sp>
      <p:grpSp>
        <p:nvGrpSpPr>
          <p:cNvPr id="27" name="Group 26">
            <a:extLst>
              <a:ext uri="{FF2B5EF4-FFF2-40B4-BE49-F238E27FC236}">
                <a16:creationId xmlns:a16="http://schemas.microsoft.com/office/drawing/2014/main" xmlns=""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a16="http://schemas.microsoft.com/office/drawing/2014/main" xmlns=""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xmlns=""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xmlns=""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14" name="Freeform: Shape 13">
              <a:extLst>
                <a:ext uri="{FF2B5EF4-FFF2-40B4-BE49-F238E27FC236}">
                  <a16:creationId xmlns:a16="http://schemas.microsoft.com/office/drawing/2014/main" xmlns=""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15" name="Freeform: Shape 14">
              <a:extLst>
                <a:ext uri="{FF2B5EF4-FFF2-40B4-BE49-F238E27FC236}">
                  <a16:creationId xmlns:a16="http://schemas.microsoft.com/office/drawing/2014/main" xmlns=""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16" name="Freeform: Shape 15">
              <a:extLst>
                <a:ext uri="{FF2B5EF4-FFF2-40B4-BE49-F238E27FC236}">
                  <a16:creationId xmlns:a16="http://schemas.microsoft.com/office/drawing/2014/main" xmlns=""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17" name="Freeform: Shape 16">
              <a:extLst>
                <a:ext uri="{FF2B5EF4-FFF2-40B4-BE49-F238E27FC236}">
                  <a16:creationId xmlns:a16="http://schemas.microsoft.com/office/drawing/2014/main" xmlns=""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18" name="Freeform: Shape 17">
              <a:extLst>
                <a:ext uri="{FF2B5EF4-FFF2-40B4-BE49-F238E27FC236}">
                  <a16:creationId xmlns:a16="http://schemas.microsoft.com/office/drawing/2014/main" xmlns=""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19" name="Freeform: Shape 18">
              <a:extLst>
                <a:ext uri="{FF2B5EF4-FFF2-40B4-BE49-F238E27FC236}">
                  <a16:creationId xmlns:a16="http://schemas.microsoft.com/office/drawing/2014/main" xmlns=""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0" name="Freeform: Shape 19">
              <a:extLst>
                <a:ext uri="{FF2B5EF4-FFF2-40B4-BE49-F238E27FC236}">
                  <a16:creationId xmlns:a16="http://schemas.microsoft.com/office/drawing/2014/main" xmlns=""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1" name="Freeform: Shape 20">
              <a:extLst>
                <a:ext uri="{FF2B5EF4-FFF2-40B4-BE49-F238E27FC236}">
                  <a16:creationId xmlns:a16="http://schemas.microsoft.com/office/drawing/2014/main" xmlns=""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2" name="Freeform: Shape 21">
              <a:extLst>
                <a:ext uri="{FF2B5EF4-FFF2-40B4-BE49-F238E27FC236}">
                  <a16:creationId xmlns:a16="http://schemas.microsoft.com/office/drawing/2014/main" xmlns=""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3" name="Freeform: Shape 22">
              <a:extLst>
                <a:ext uri="{FF2B5EF4-FFF2-40B4-BE49-F238E27FC236}">
                  <a16:creationId xmlns:a16="http://schemas.microsoft.com/office/drawing/2014/main" xmlns=""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4" name="Freeform: Shape 23">
              <a:extLst>
                <a:ext uri="{FF2B5EF4-FFF2-40B4-BE49-F238E27FC236}">
                  <a16:creationId xmlns:a16="http://schemas.microsoft.com/office/drawing/2014/main" xmlns=""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5" name="Freeform: Shape 24">
              <a:extLst>
                <a:ext uri="{FF2B5EF4-FFF2-40B4-BE49-F238E27FC236}">
                  <a16:creationId xmlns:a16="http://schemas.microsoft.com/office/drawing/2014/main" xmlns=""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endParaRPr>
            </a:p>
          </p:txBody>
        </p:sp>
        <p:sp>
          <p:nvSpPr>
            <p:cNvPr id="26" name="Freeform: Shape 25">
              <a:extLst>
                <a:ext uri="{FF2B5EF4-FFF2-40B4-BE49-F238E27FC236}">
                  <a16:creationId xmlns:a16="http://schemas.microsoft.com/office/drawing/2014/main" xmlns=""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127109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15401" y="784009"/>
            <a:ext cx="11573197" cy="724247"/>
          </a:xfrm>
        </p:spPr>
        <p:txBody>
          <a:bodyPr/>
          <a:lstStyle/>
          <a:p>
            <a:r>
              <a:rPr lang="id-ID" dirty="0" smtClean="0"/>
              <a:t>Tujuan Puasa</a:t>
            </a:r>
            <a:endParaRPr lang="en-US" dirty="0"/>
          </a:p>
        </p:txBody>
      </p:sp>
      <p:sp>
        <p:nvSpPr>
          <p:cNvPr id="3" name="Rectangle 2">
            <a:extLst>
              <a:ext uri="{FF2B5EF4-FFF2-40B4-BE49-F238E27FC236}">
                <a16:creationId xmlns:a16="http://schemas.microsoft.com/office/drawing/2014/main" xmlns="" id="{33E2F121-163F-4468-9E40-B0CCEEB08648}"/>
              </a:ext>
            </a:extLst>
          </p:cNvPr>
          <p:cNvSpPr/>
          <p:nvPr/>
        </p:nvSpPr>
        <p:spPr>
          <a:xfrm>
            <a:off x="0" y="1910139"/>
            <a:ext cx="12204000" cy="144016"/>
          </a:xfrm>
          <a:prstGeom prst="rect">
            <a:avLst/>
          </a:prstGeom>
          <a:gradFill flip="none" rotWithShape="1">
            <a:gsLst>
              <a:gs pos="0">
                <a:schemeClr val="bg1">
                  <a:lumMod val="75000"/>
                </a:schemeClr>
              </a:gs>
              <a:gs pos="50000">
                <a:schemeClr val="bg1"/>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4" name="Group 3">
            <a:extLst>
              <a:ext uri="{FF2B5EF4-FFF2-40B4-BE49-F238E27FC236}">
                <a16:creationId xmlns:a16="http://schemas.microsoft.com/office/drawing/2014/main" xmlns="" id="{FD21F543-087E-4775-A779-13526EF318F3}"/>
              </a:ext>
            </a:extLst>
          </p:cNvPr>
          <p:cNvGrpSpPr/>
          <p:nvPr/>
        </p:nvGrpSpPr>
        <p:grpSpPr>
          <a:xfrm>
            <a:off x="866776" y="1838132"/>
            <a:ext cx="2316510" cy="4210853"/>
            <a:chOff x="498972" y="1628800"/>
            <a:chExt cx="1912788" cy="4536504"/>
          </a:xfrm>
        </p:grpSpPr>
        <p:sp>
          <p:nvSpPr>
            <p:cNvPr id="5" name="Rectangle 4">
              <a:extLst>
                <a:ext uri="{FF2B5EF4-FFF2-40B4-BE49-F238E27FC236}">
                  <a16:creationId xmlns:a16="http://schemas.microsoft.com/office/drawing/2014/main" xmlns="" id="{90CE9CB9-D712-407E-9A42-8D4673D43B1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6" name="Rectangle 4">
              <a:extLst>
                <a:ext uri="{FF2B5EF4-FFF2-40B4-BE49-F238E27FC236}">
                  <a16:creationId xmlns:a16="http://schemas.microsoft.com/office/drawing/2014/main" xmlns="" id="{2A504AF5-167D-4ADE-91DB-336040D93B84}"/>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7" name="Rectangle 3">
              <a:extLst>
                <a:ext uri="{FF2B5EF4-FFF2-40B4-BE49-F238E27FC236}">
                  <a16:creationId xmlns:a16="http://schemas.microsoft.com/office/drawing/2014/main" xmlns="" id="{7413BE18-F874-4548-868C-0C38B4F33CD7}"/>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8" name="Rectangle 3">
              <a:extLst>
                <a:ext uri="{FF2B5EF4-FFF2-40B4-BE49-F238E27FC236}">
                  <a16:creationId xmlns:a16="http://schemas.microsoft.com/office/drawing/2014/main" xmlns="" id="{1A0934F7-0C60-4A99-B686-8D3A7A8ED91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1">
                    <a:lumMod val="60000"/>
                  </a:schemeClr>
                </a:gs>
                <a:gs pos="56000">
                  <a:schemeClr val="accent1">
                    <a:lumMod val="40000"/>
                    <a:lumOff val="60000"/>
                  </a:schemeClr>
                </a:gs>
                <a:gs pos="41000">
                  <a:schemeClr val="accent1">
                    <a:lumMod val="60000"/>
                    <a:lumOff val="40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9" name="Group 8">
            <a:extLst>
              <a:ext uri="{FF2B5EF4-FFF2-40B4-BE49-F238E27FC236}">
                <a16:creationId xmlns:a16="http://schemas.microsoft.com/office/drawing/2014/main" xmlns="" id="{5F52B70E-3B55-49FC-A2C2-B5D02D2C8C23}"/>
              </a:ext>
            </a:extLst>
          </p:cNvPr>
          <p:cNvGrpSpPr/>
          <p:nvPr/>
        </p:nvGrpSpPr>
        <p:grpSpPr>
          <a:xfrm>
            <a:off x="3567782" y="1838132"/>
            <a:ext cx="2316510" cy="4210853"/>
            <a:chOff x="498972" y="1628800"/>
            <a:chExt cx="1912788" cy="4536504"/>
          </a:xfrm>
        </p:grpSpPr>
        <p:sp>
          <p:nvSpPr>
            <p:cNvPr id="10" name="Rectangle 9">
              <a:extLst>
                <a:ext uri="{FF2B5EF4-FFF2-40B4-BE49-F238E27FC236}">
                  <a16:creationId xmlns:a16="http://schemas.microsoft.com/office/drawing/2014/main" xmlns="" id="{1359A546-04E9-47B4-9C46-AB7B5C1CF9E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1" name="Rectangle 4">
              <a:extLst>
                <a:ext uri="{FF2B5EF4-FFF2-40B4-BE49-F238E27FC236}">
                  <a16:creationId xmlns:a16="http://schemas.microsoft.com/office/drawing/2014/main" xmlns="" id="{8B942F95-AFDE-4761-BADC-30F4A916180A}"/>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2" name="Rectangle 3">
              <a:extLst>
                <a:ext uri="{FF2B5EF4-FFF2-40B4-BE49-F238E27FC236}">
                  <a16:creationId xmlns:a16="http://schemas.microsoft.com/office/drawing/2014/main" xmlns="" id="{A4BA4E90-C502-450B-AA79-A596FD7640D6}"/>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3" name="Rectangle 3">
              <a:extLst>
                <a:ext uri="{FF2B5EF4-FFF2-40B4-BE49-F238E27FC236}">
                  <a16:creationId xmlns:a16="http://schemas.microsoft.com/office/drawing/2014/main" xmlns="" id="{58E919FC-5892-4613-80E4-DDE862BFFCD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2">
                    <a:lumMod val="58000"/>
                  </a:schemeClr>
                </a:gs>
                <a:gs pos="56000">
                  <a:schemeClr val="accent2">
                    <a:lumMod val="66000"/>
                    <a:lumOff val="34000"/>
                  </a:schemeClr>
                </a:gs>
                <a:gs pos="41000">
                  <a:schemeClr val="accent2">
                    <a:lumMod val="60000"/>
                    <a:lumOff val="40000"/>
                  </a:schemeClr>
                </a:gs>
                <a:gs pos="100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14" name="Group 13">
            <a:extLst>
              <a:ext uri="{FF2B5EF4-FFF2-40B4-BE49-F238E27FC236}">
                <a16:creationId xmlns:a16="http://schemas.microsoft.com/office/drawing/2014/main" xmlns="" id="{03A82A36-C347-4639-A273-0F44EC0C0940}"/>
              </a:ext>
            </a:extLst>
          </p:cNvPr>
          <p:cNvGrpSpPr/>
          <p:nvPr/>
        </p:nvGrpSpPr>
        <p:grpSpPr>
          <a:xfrm>
            <a:off x="6268790" y="1838132"/>
            <a:ext cx="2316510" cy="4210853"/>
            <a:chOff x="498972" y="1628800"/>
            <a:chExt cx="1912788" cy="4536504"/>
          </a:xfrm>
        </p:grpSpPr>
        <p:sp>
          <p:nvSpPr>
            <p:cNvPr id="15" name="Rectangle 14">
              <a:extLst>
                <a:ext uri="{FF2B5EF4-FFF2-40B4-BE49-F238E27FC236}">
                  <a16:creationId xmlns:a16="http://schemas.microsoft.com/office/drawing/2014/main" xmlns="" id="{0FC4C7CB-B0E1-4D1F-BEB0-DE20806BC66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6" name="Rectangle 4">
              <a:extLst>
                <a:ext uri="{FF2B5EF4-FFF2-40B4-BE49-F238E27FC236}">
                  <a16:creationId xmlns:a16="http://schemas.microsoft.com/office/drawing/2014/main" xmlns="" id="{93DE42A4-7DAD-4EC8-9A2E-042EB53C6D92}"/>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7" name="Rectangle 3">
              <a:extLst>
                <a:ext uri="{FF2B5EF4-FFF2-40B4-BE49-F238E27FC236}">
                  <a16:creationId xmlns:a16="http://schemas.microsoft.com/office/drawing/2014/main" xmlns="" id="{C3B16FF1-AE34-40AC-8A13-C643ED4C98A2}"/>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8" name="Rectangle 3">
              <a:extLst>
                <a:ext uri="{FF2B5EF4-FFF2-40B4-BE49-F238E27FC236}">
                  <a16:creationId xmlns:a16="http://schemas.microsoft.com/office/drawing/2014/main" xmlns="" id="{F9D2EC66-78B9-476D-B7AD-8D6BB5573AA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56000">
                  <a:schemeClr val="accent3">
                    <a:lumMod val="62000"/>
                    <a:lumOff val="38000"/>
                  </a:schemeClr>
                </a:gs>
                <a:gs pos="41000">
                  <a:schemeClr val="accent3">
                    <a:lumMod val="54000"/>
                    <a:lumOff val="46000"/>
                  </a:schemeClr>
                </a:gs>
                <a:gs pos="0">
                  <a:schemeClr val="accent3">
                    <a:lumMod val="60000"/>
                  </a:schemeClr>
                </a:gs>
                <a:gs pos="100000">
                  <a:schemeClr val="accent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19" name="Group 18">
            <a:extLst>
              <a:ext uri="{FF2B5EF4-FFF2-40B4-BE49-F238E27FC236}">
                <a16:creationId xmlns:a16="http://schemas.microsoft.com/office/drawing/2014/main" xmlns="" id="{746EB133-4AED-46DE-A3BD-C227AB543B7A}"/>
              </a:ext>
            </a:extLst>
          </p:cNvPr>
          <p:cNvGrpSpPr/>
          <p:nvPr/>
        </p:nvGrpSpPr>
        <p:grpSpPr>
          <a:xfrm>
            <a:off x="8969796" y="1838132"/>
            <a:ext cx="2316510" cy="4210853"/>
            <a:chOff x="498972" y="1628800"/>
            <a:chExt cx="1912788" cy="4536504"/>
          </a:xfrm>
        </p:grpSpPr>
        <p:sp>
          <p:nvSpPr>
            <p:cNvPr id="20" name="Rectangle 19">
              <a:extLst>
                <a:ext uri="{FF2B5EF4-FFF2-40B4-BE49-F238E27FC236}">
                  <a16:creationId xmlns:a16="http://schemas.microsoft.com/office/drawing/2014/main" xmlns="" id="{B3D95C29-E537-4A02-9583-98BF4744D570}"/>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1" name="Rectangle 4">
              <a:extLst>
                <a:ext uri="{FF2B5EF4-FFF2-40B4-BE49-F238E27FC236}">
                  <a16:creationId xmlns:a16="http://schemas.microsoft.com/office/drawing/2014/main" xmlns="" id="{E2B8C75A-81B1-494B-9558-F2446DB20396}"/>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2" name="Rectangle 3">
              <a:extLst>
                <a:ext uri="{FF2B5EF4-FFF2-40B4-BE49-F238E27FC236}">
                  <a16:creationId xmlns:a16="http://schemas.microsoft.com/office/drawing/2014/main" xmlns="" id="{9042C302-9A2C-4540-8AE1-2D440F63D7C4}"/>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3" name="Rectangle 3">
              <a:extLst>
                <a:ext uri="{FF2B5EF4-FFF2-40B4-BE49-F238E27FC236}">
                  <a16:creationId xmlns:a16="http://schemas.microsoft.com/office/drawing/2014/main" xmlns="" id="{EDDD3324-1909-4AD3-8FA2-36954E2B0053}"/>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1000">
                  <a:schemeClr val="accent4">
                    <a:lumMod val="58000"/>
                  </a:schemeClr>
                </a:gs>
                <a:gs pos="56000">
                  <a:schemeClr val="accent4">
                    <a:lumMod val="76000"/>
                    <a:lumOff val="24000"/>
                  </a:schemeClr>
                </a:gs>
                <a:gs pos="41000">
                  <a:schemeClr val="accent4">
                    <a:lumMod val="74000"/>
                    <a:lumOff val="26000"/>
                  </a:schemeClr>
                </a:gs>
                <a:gs pos="100000">
                  <a:schemeClr val="accent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24" name="Group 23">
            <a:extLst>
              <a:ext uri="{FF2B5EF4-FFF2-40B4-BE49-F238E27FC236}">
                <a16:creationId xmlns:a16="http://schemas.microsoft.com/office/drawing/2014/main" xmlns="" id="{94438041-747C-4305-8CF4-38451F02D991}"/>
              </a:ext>
            </a:extLst>
          </p:cNvPr>
          <p:cNvGrpSpPr/>
          <p:nvPr/>
        </p:nvGrpSpPr>
        <p:grpSpPr>
          <a:xfrm>
            <a:off x="1204546" y="3042342"/>
            <a:ext cx="1633719" cy="1438118"/>
            <a:chOff x="270023" y="1671304"/>
            <a:chExt cx="1709689" cy="1452501"/>
          </a:xfrm>
        </p:grpSpPr>
        <p:sp>
          <p:nvSpPr>
            <p:cNvPr id="25" name="TextBox 24">
              <a:extLst>
                <a:ext uri="{FF2B5EF4-FFF2-40B4-BE49-F238E27FC236}">
                  <a16:creationId xmlns:a16="http://schemas.microsoft.com/office/drawing/2014/main" xmlns="" id="{6CA6558D-CAE1-4EAB-B13A-84E645BB1CAA}"/>
                </a:ext>
              </a:extLst>
            </p:cNvPr>
            <p:cNvSpPr txBox="1"/>
            <p:nvPr/>
          </p:nvSpPr>
          <p:spPr>
            <a:xfrm>
              <a:off x="270024" y="1911471"/>
              <a:ext cx="1709688" cy="1212334"/>
            </a:xfrm>
            <a:prstGeom prst="rect">
              <a:avLst/>
            </a:prstGeom>
            <a:noFill/>
          </p:spPr>
          <p:txBody>
            <a:bodyPr wrap="square" rtlCol="0">
              <a:spAutoFit/>
            </a:bodyPr>
            <a:lstStyle/>
            <a:p>
              <a:pPr algn="ctr"/>
              <a:r>
                <a:rPr lang="id-ID" altLang="ko-KR" sz="1200" dirty="0" smtClean="0">
                  <a:solidFill>
                    <a:prstClr val="white"/>
                  </a:solidFill>
                  <a:cs typeface="Arial" pitchFamily="34" charset="0"/>
                </a:rPr>
                <a:t>Tujuan utama puasa adalah untuk meraih taqwa (2;183) yang mencakup segala kebaikan yang ditimbulkan atasnya</a:t>
              </a:r>
              <a:endParaRPr lang="ko-KR" altLang="en-US" sz="1200" dirty="0">
                <a:solidFill>
                  <a:prstClr val="white"/>
                </a:solidFill>
                <a:cs typeface="Arial" pitchFamily="34" charset="0"/>
              </a:endParaRPr>
            </a:p>
          </p:txBody>
        </p:sp>
        <p:sp>
          <p:nvSpPr>
            <p:cNvPr id="26" name="TextBox 25">
              <a:extLst>
                <a:ext uri="{FF2B5EF4-FFF2-40B4-BE49-F238E27FC236}">
                  <a16:creationId xmlns:a16="http://schemas.microsoft.com/office/drawing/2014/main" xmlns="" id="{F2283E56-2A1C-40EA-9D05-7A7A3BF58FFC}"/>
                </a:ext>
              </a:extLst>
            </p:cNvPr>
            <p:cNvSpPr txBox="1"/>
            <p:nvPr/>
          </p:nvSpPr>
          <p:spPr>
            <a:xfrm>
              <a:off x="270023" y="1671304"/>
              <a:ext cx="1709688" cy="279769"/>
            </a:xfrm>
            <a:prstGeom prst="rect">
              <a:avLst/>
            </a:prstGeom>
            <a:noFill/>
          </p:spPr>
          <p:txBody>
            <a:bodyPr wrap="square" rtlCol="0">
              <a:spAutoFit/>
            </a:bodyPr>
            <a:lstStyle/>
            <a:p>
              <a:pPr algn="ctr"/>
              <a:r>
                <a:rPr lang="id-ID" altLang="ko-KR" sz="1200" b="1" dirty="0" smtClean="0">
                  <a:solidFill>
                    <a:prstClr val="white"/>
                  </a:solidFill>
                  <a:cs typeface="Arial" pitchFamily="34" charset="0"/>
                </a:rPr>
                <a:t>Meraih Taqwa</a:t>
              </a:r>
              <a:endParaRPr lang="ko-KR" altLang="en-US" sz="1200" b="1" dirty="0">
                <a:solidFill>
                  <a:prstClr val="white"/>
                </a:solidFill>
                <a:cs typeface="Arial" pitchFamily="34" charset="0"/>
              </a:endParaRPr>
            </a:p>
          </p:txBody>
        </p:sp>
      </p:grpSp>
      <p:grpSp>
        <p:nvGrpSpPr>
          <p:cNvPr id="28" name="Group 27">
            <a:extLst>
              <a:ext uri="{FF2B5EF4-FFF2-40B4-BE49-F238E27FC236}">
                <a16:creationId xmlns:a16="http://schemas.microsoft.com/office/drawing/2014/main" xmlns="" id="{ACC094C5-DF2F-44DD-857D-69853B2CDFAD}"/>
              </a:ext>
            </a:extLst>
          </p:cNvPr>
          <p:cNvGrpSpPr/>
          <p:nvPr/>
        </p:nvGrpSpPr>
        <p:grpSpPr>
          <a:xfrm>
            <a:off x="3905553" y="3050788"/>
            <a:ext cx="1633719" cy="1807449"/>
            <a:chOff x="270023" y="1671304"/>
            <a:chExt cx="1709689" cy="1825526"/>
          </a:xfrm>
        </p:grpSpPr>
        <p:sp>
          <p:nvSpPr>
            <p:cNvPr id="29" name="TextBox 28">
              <a:extLst>
                <a:ext uri="{FF2B5EF4-FFF2-40B4-BE49-F238E27FC236}">
                  <a16:creationId xmlns:a16="http://schemas.microsoft.com/office/drawing/2014/main" xmlns="" id="{9AEF0AA7-A0E9-4EDF-8082-1894F4579EAC}"/>
                </a:ext>
              </a:extLst>
            </p:cNvPr>
            <p:cNvSpPr txBox="1"/>
            <p:nvPr/>
          </p:nvSpPr>
          <p:spPr>
            <a:xfrm>
              <a:off x="270024" y="1911471"/>
              <a:ext cx="1709688" cy="1585359"/>
            </a:xfrm>
            <a:prstGeom prst="rect">
              <a:avLst/>
            </a:prstGeom>
            <a:noFill/>
          </p:spPr>
          <p:txBody>
            <a:bodyPr wrap="square" rtlCol="0">
              <a:spAutoFit/>
            </a:bodyPr>
            <a:lstStyle/>
            <a:p>
              <a:pPr algn="ctr"/>
              <a:r>
                <a:rPr lang="id-ID" altLang="ko-KR" sz="1200" dirty="0" smtClean="0">
                  <a:solidFill>
                    <a:prstClr val="white"/>
                  </a:solidFill>
                  <a:cs typeface="Arial" pitchFamily="34" charset="0"/>
                </a:rPr>
                <a:t>Menahan diri bukan hanya pada wilayah makan dan minum, juga yang membatalkanya. Melainkan pada semua aspek kehidupan lainya</a:t>
              </a:r>
              <a:endParaRPr lang="ko-KR" altLang="en-US" sz="1200" dirty="0">
                <a:solidFill>
                  <a:prstClr val="white"/>
                </a:solidFill>
                <a:cs typeface="Arial" pitchFamily="34" charset="0"/>
              </a:endParaRPr>
            </a:p>
          </p:txBody>
        </p:sp>
        <p:sp>
          <p:nvSpPr>
            <p:cNvPr id="30" name="TextBox 29">
              <a:extLst>
                <a:ext uri="{FF2B5EF4-FFF2-40B4-BE49-F238E27FC236}">
                  <a16:creationId xmlns:a16="http://schemas.microsoft.com/office/drawing/2014/main" xmlns="" id="{AFD5B36F-70A9-4FD4-B08B-F404A46C3853}"/>
                </a:ext>
              </a:extLst>
            </p:cNvPr>
            <p:cNvSpPr txBox="1"/>
            <p:nvPr/>
          </p:nvSpPr>
          <p:spPr>
            <a:xfrm>
              <a:off x="270023" y="1671304"/>
              <a:ext cx="1709688" cy="279769"/>
            </a:xfrm>
            <a:prstGeom prst="rect">
              <a:avLst/>
            </a:prstGeom>
            <a:noFill/>
          </p:spPr>
          <p:txBody>
            <a:bodyPr wrap="square" rtlCol="0">
              <a:spAutoFit/>
            </a:bodyPr>
            <a:lstStyle/>
            <a:p>
              <a:pPr algn="ctr"/>
              <a:r>
                <a:rPr lang="id-ID" altLang="ko-KR" sz="1200" b="1" dirty="0" smtClean="0">
                  <a:solidFill>
                    <a:prstClr val="white"/>
                  </a:solidFill>
                  <a:cs typeface="Arial" pitchFamily="34" charset="0"/>
                </a:rPr>
                <a:t>Menahan Diri</a:t>
              </a:r>
              <a:endParaRPr lang="ko-KR" altLang="en-US" sz="1200" b="1" dirty="0">
                <a:solidFill>
                  <a:prstClr val="white"/>
                </a:solidFill>
                <a:cs typeface="Arial" pitchFamily="34" charset="0"/>
              </a:endParaRPr>
            </a:p>
          </p:txBody>
        </p:sp>
      </p:grpSp>
      <p:grpSp>
        <p:nvGrpSpPr>
          <p:cNvPr id="32" name="Group 31">
            <a:extLst>
              <a:ext uri="{FF2B5EF4-FFF2-40B4-BE49-F238E27FC236}">
                <a16:creationId xmlns:a16="http://schemas.microsoft.com/office/drawing/2014/main" xmlns="" id="{6B5A2A6A-B536-4924-93D1-DFF77BFA339D}"/>
              </a:ext>
            </a:extLst>
          </p:cNvPr>
          <p:cNvGrpSpPr/>
          <p:nvPr/>
        </p:nvGrpSpPr>
        <p:grpSpPr>
          <a:xfrm>
            <a:off x="6606560" y="3049709"/>
            <a:ext cx="1633719" cy="1622784"/>
            <a:chOff x="270023" y="1671304"/>
            <a:chExt cx="1709689" cy="1639014"/>
          </a:xfrm>
        </p:grpSpPr>
        <p:sp>
          <p:nvSpPr>
            <p:cNvPr id="33" name="TextBox 32">
              <a:extLst>
                <a:ext uri="{FF2B5EF4-FFF2-40B4-BE49-F238E27FC236}">
                  <a16:creationId xmlns:a16="http://schemas.microsoft.com/office/drawing/2014/main" xmlns="" id="{8FF20D64-3070-4450-99EB-BD3B4EBE6F64}"/>
                </a:ext>
              </a:extLst>
            </p:cNvPr>
            <p:cNvSpPr txBox="1"/>
            <p:nvPr/>
          </p:nvSpPr>
          <p:spPr>
            <a:xfrm>
              <a:off x="270024" y="1911471"/>
              <a:ext cx="1709688" cy="1398847"/>
            </a:xfrm>
            <a:prstGeom prst="rect">
              <a:avLst/>
            </a:prstGeom>
            <a:noFill/>
          </p:spPr>
          <p:txBody>
            <a:bodyPr wrap="square" rtlCol="0">
              <a:spAutoFit/>
            </a:bodyPr>
            <a:lstStyle/>
            <a:p>
              <a:pPr algn="ctr"/>
              <a:r>
                <a:rPr lang="id-ID" altLang="ko-KR" sz="1200" dirty="0" smtClean="0">
                  <a:solidFill>
                    <a:prstClr val="white"/>
                  </a:solidFill>
                  <a:cs typeface="Arial" pitchFamily="34" charset="0"/>
                </a:rPr>
                <a:t>Puasa menjadi media untuk melakukan perenungan-perenungan terhadap diri dan melakukan perbaikan</a:t>
              </a:r>
              <a:endParaRPr lang="ko-KR" altLang="en-US" sz="1200" dirty="0">
                <a:solidFill>
                  <a:prstClr val="white"/>
                </a:solidFill>
                <a:cs typeface="Arial" pitchFamily="34" charset="0"/>
              </a:endParaRPr>
            </a:p>
          </p:txBody>
        </p:sp>
        <p:sp>
          <p:nvSpPr>
            <p:cNvPr id="34" name="TextBox 33">
              <a:extLst>
                <a:ext uri="{FF2B5EF4-FFF2-40B4-BE49-F238E27FC236}">
                  <a16:creationId xmlns:a16="http://schemas.microsoft.com/office/drawing/2014/main" xmlns="" id="{CD56449C-04AF-4351-A15F-FB24CEF18580}"/>
                </a:ext>
              </a:extLst>
            </p:cNvPr>
            <p:cNvSpPr txBox="1"/>
            <p:nvPr/>
          </p:nvSpPr>
          <p:spPr>
            <a:xfrm>
              <a:off x="270023" y="1671304"/>
              <a:ext cx="1709688" cy="279769"/>
            </a:xfrm>
            <a:prstGeom prst="rect">
              <a:avLst/>
            </a:prstGeom>
            <a:noFill/>
          </p:spPr>
          <p:txBody>
            <a:bodyPr wrap="square" rtlCol="0">
              <a:spAutoFit/>
            </a:bodyPr>
            <a:lstStyle/>
            <a:p>
              <a:pPr algn="ctr"/>
              <a:r>
                <a:rPr lang="id-ID" altLang="ko-KR" sz="1200" b="1" dirty="0" smtClean="0">
                  <a:solidFill>
                    <a:prstClr val="white"/>
                  </a:solidFill>
                  <a:cs typeface="Arial" pitchFamily="34" charset="0"/>
                </a:rPr>
                <a:t>Introspeksi DIri</a:t>
              </a:r>
              <a:endParaRPr lang="ko-KR" altLang="en-US" sz="1200" b="1" dirty="0">
                <a:solidFill>
                  <a:prstClr val="white"/>
                </a:solidFill>
                <a:cs typeface="Arial" pitchFamily="34" charset="0"/>
              </a:endParaRPr>
            </a:p>
          </p:txBody>
        </p:sp>
      </p:grpSp>
      <p:grpSp>
        <p:nvGrpSpPr>
          <p:cNvPr id="36" name="Group 35">
            <a:extLst>
              <a:ext uri="{FF2B5EF4-FFF2-40B4-BE49-F238E27FC236}">
                <a16:creationId xmlns:a16="http://schemas.microsoft.com/office/drawing/2014/main" xmlns="" id="{E215873A-42D5-4FAC-BD6B-42FF76AA3D55}"/>
              </a:ext>
            </a:extLst>
          </p:cNvPr>
          <p:cNvGrpSpPr/>
          <p:nvPr/>
        </p:nvGrpSpPr>
        <p:grpSpPr>
          <a:xfrm>
            <a:off x="9307566" y="3039105"/>
            <a:ext cx="1698121" cy="1622784"/>
            <a:chOff x="270022" y="1671304"/>
            <a:chExt cx="1777086" cy="1639014"/>
          </a:xfrm>
        </p:grpSpPr>
        <p:sp>
          <p:nvSpPr>
            <p:cNvPr id="37" name="TextBox 36">
              <a:extLst>
                <a:ext uri="{FF2B5EF4-FFF2-40B4-BE49-F238E27FC236}">
                  <a16:creationId xmlns:a16="http://schemas.microsoft.com/office/drawing/2014/main" xmlns="" id="{C6CAA1AE-B79F-4EA1-9F00-1225DE1FC27C}"/>
                </a:ext>
              </a:extLst>
            </p:cNvPr>
            <p:cNvSpPr txBox="1"/>
            <p:nvPr/>
          </p:nvSpPr>
          <p:spPr>
            <a:xfrm>
              <a:off x="270024" y="1911471"/>
              <a:ext cx="1709688" cy="1398847"/>
            </a:xfrm>
            <a:prstGeom prst="rect">
              <a:avLst/>
            </a:prstGeom>
            <a:noFill/>
          </p:spPr>
          <p:txBody>
            <a:bodyPr wrap="square" rtlCol="0">
              <a:spAutoFit/>
            </a:bodyPr>
            <a:lstStyle/>
            <a:p>
              <a:pPr algn="ctr"/>
              <a:r>
                <a:rPr lang="id-ID" altLang="ko-KR" sz="1200" dirty="0" smtClean="0">
                  <a:solidFill>
                    <a:prstClr val="white"/>
                  </a:solidFill>
                  <a:cs typeface="Arial" pitchFamily="34" charset="0"/>
                </a:rPr>
                <a:t>Keberhasilan proses melaksanakan inadah dibulan puasa, sesungguhnya mampu meninggikan derajat kita dimata Allah swt</a:t>
              </a:r>
              <a:endParaRPr lang="ko-KR" altLang="en-US" sz="1200" dirty="0">
                <a:solidFill>
                  <a:prstClr val="white"/>
                </a:solidFill>
                <a:cs typeface="Arial" pitchFamily="34" charset="0"/>
              </a:endParaRPr>
            </a:p>
          </p:txBody>
        </p:sp>
        <p:sp>
          <p:nvSpPr>
            <p:cNvPr id="38" name="TextBox 37">
              <a:extLst>
                <a:ext uri="{FF2B5EF4-FFF2-40B4-BE49-F238E27FC236}">
                  <a16:creationId xmlns:a16="http://schemas.microsoft.com/office/drawing/2014/main" xmlns="" id="{136270A9-6B53-43CF-B13D-C42B677AF8AF}"/>
                </a:ext>
              </a:extLst>
            </p:cNvPr>
            <p:cNvSpPr txBox="1"/>
            <p:nvPr/>
          </p:nvSpPr>
          <p:spPr>
            <a:xfrm>
              <a:off x="270022" y="1671304"/>
              <a:ext cx="1777086" cy="279769"/>
            </a:xfrm>
            <a:prstGeom prst="rect">
              <a:avLst/>
            </a:prstGeom>
            <a:noFill/>
          </p:spPr>
          <p:txBody>
            <a:bodyPr wrap="square" rtlCol="0">
              <a:spAutoFit/>
            </a:bodyPr>
            <a:lstStyle/>
            <a:p>
              <a:pPr algn="ctr"/>
              <a:r>
                <a:rPr lang="id-ID" altLang="ko-KR" sz="1200" b="1" dirty="0" smtClean="0">
                  <a:solidFill>
                    <a:prstClr val="white"/>
                  </a:solidFill>
                  <a:cs typeface="Arial" pitchFamily="34" charset="0"/>
                </a:rPr>
                <a:t>Meninggikan Derajat</a:t>
              </a:r>
              <a:endParaRPr lang="ko-KR" altLang="en-US" sz="1200" b="1" dirty="0">
                <a:solidFill>
                  <a:prstClr val="white"/>
                </a:solidFill>
                <a:cs typeface="Arial" pitchFamily="34" charset="0"/>
              </a:endParaRPr>
            </a:p>
          </p:txBody>
        </p:sp>
      </p:grpSp>
      <p:sp>
        <p:nvSpPr>
          <p:cNvPr id="40" name="Rounded Rectangle 5">
            <a:extLst>
              <a:ext uri="{FF2B5EF4-FFF2-40B4-BE49-F238E27FC236}">
                <a16:creationId xmlns:a16="http://schemas.microsoft.com/office/drawing/2014/main" xmlns="" id="{C8B03F2B-6E60-4E97-9C4A-F68832F5C368}"/>
              </a:ext>
            </a:extLst>
          </p:cNvPr>
          <p:cNvSpPr/>
          <p:nvPr/>
        </p:nvSpPr>
        <p:spPr>
          <a:xfrm flipH="1">
            <a:off x="1811928" y="248126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1" name="Round Same Side Corner Rectangle 11">
            <a:extLst>
              <a:ext uri="{FF2B5EF4-FFF2-40B4-BE49-F238E27FC236}">
                <a16:creationId xmlns:a16="http://schemas.microsoft.com/office/drawing/2014/main" xmlns="" id="{531F5A84-315E-4D68-8F31-966FF54304FA}"/>
              </a:ext>
            </a:extLst>
          </p:cNvPr>
          <p:cNvSpPr>
            <a:spLocks noChangeAspect="1"/>
          </p:cNvSpPr>
          <p:nvPr/>
        </p:nvSpPr>
        <p:spPr>
          <a:xfrm rot="9900000">
            <a:off x="7305370" y="2474654"/>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2" name="Rounded Rectangle 27">
            <a:extLst>
              <a:ext uri="{FF2B5EF4-FFF2-40B4-BE49-F238E27FC236}">
                <a16:creationId xmlns:a16="http://schemas.microsoft.com/office/drawing/2014/main" xmlns="" id="{67465184-384F-4311-BB5F-8FFB6C7F53CE}"/>
              </a:ext>
            </a:extLst>
          </p:cNvPr>
          <p:cNvSpPr/>
          <p:nvPr/>
        </p:nvSpPr>
        <p:spPr>
          <a:xfrm>
            <a:off x="4632329" y="2509779"/>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3" name="Round Same Side Corner Rectangle 36">
            <a:extLst>
              <a:ext uri="{FF2B5EF4-FFF2-40B4-BE49-F238E27FC236}">
                <a16:creationId xmlns:a16="http://schemas.microsoft.com/office/drawing/2014/main" xmlns="" id="{65500280-B96F-4DE6-B2E8-0CF862EC063F}"/>
              </a:ext>
            </a:extLst>
          </p:cNvPr>
          <p:cNvSpPr>
            <a:spLocks noChangeAspect="1"/>
          </p:cNvSpPr>
          <p:nvPr/>
        </p:nvSpPr>
        <p:spPr>
          <a:xfrm>
            <a:off x="9965230" y="2486275"/>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Tree>
    <p:extLst>
      <p:ext uri="{BB962C8B-B14F-4D97-AF65-F5344CB8AC3E}">
        <p14:creationId xmlns:p14="http://schemas.microsoft.com/office/powerpoint/2010/main" val="347992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669709"/>
            <a:ext cx="11573197" cy="724247"/>
          </a:xfrm>
        </p:spPr>
        <p:txBody>
          <a:bodyPr/>
          <a:lstStyle/>
          <a:p>
            <a:r>
              <a:rPr lang="id-ID" dirty="0" smtClean="0"/>
              <a:t>3 Nilai Pokok Puasa</a:t>
            </a:r>
            <a:endParaRPr lang="en-US" dirty="0"/>
          </a:p>
        </p:txBody>
      </p:sp>
      <p:sp>
        <p:nvSpPr>
          <p:cNvPr id="3" name="Rectangle 2">
            <a:extLst>
              <a:ext uri="{FF2B5EF4-FFF2-40B4-BE49-F238E27FC236}">
                <a16:creationId xmlns:a16="http://schemas.microsoft.com/office/drawing/2014/main" xmlns="" id="{6C79A110-CA93-4559-98A9-52C3FAD6CB73}"/>
              </a:ext>
            </a:extLst>
          </p:cNvPr>
          <p:cNvSpPr/>
          <p:nvPr/>
        </p:nvSpPr>
        <p:spPr>
          <a:xfrm>
            <a:off x="0" y="4365927"/>
            <a:ext cx="12192000" cy="249207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nvGrpSpPr>
          <p:cNvPr id="4" name="Group 3">
            <a:extLst>
              <a:ext uri="{FF2B5EF4-FFF2-40B4-BE49-F238E27FC236}">
                <a16:creationId xmlns:a16="http://schemas.microsoft.com/office/drawing/2014/main" xmlns="" id="{8B2A4811-27D8-4B17-BC5E-55CDB5FBBD2C}"/>
              </a:ext>
            </a:extLst>
          </p:cNvPr>
          <p:cNvGrpSpPr/>
          <p:nvPr/>
        </p:nvGrpSpPr>
        <p:grpSpPr>
          <a:xfrm>
            <a:off x="862012" y="5057964"/>
            <a:ext cx="2715078" cy="1292662"/>
            <a:chOff x="5889060" y="3872747"/>
            <a:chExt cx="2527679" cy="1292662"/>
          </a:xfrm>
        </p:grpSpPr>
        <p:sp>
          <p:nvSpPr>
            <p:cNvPr id="5" name="TextBox 4">
              <a:extLst>
                <a:ext uri="{FF2B5EF4-FFF2-40B4-BE49-F238E27FC236}">
                  <a16:creationId xmlns:a16="http://schemas.microsoft.com/office/drawing/2014/main" xmlns="" id="{CC46D171-A7A5-4C74-9602-85FBA2268386}"/>
                </a:ext>
              </a:extLst>
            </p:cNvPr>
            <p:cNvSpPr txBox="1"/>
            <p:nvPr/>
          </p:nvSpPr>
          <p:spPr>
            <a:xfrm>
              <a:off x="5889060" y="4149746"/>
              <a:ext cx="2527679" cy="1015663"/>
            </a:xfrm>
            <a:prstGeom prst="rect">
              <a:avLst/>
            </a:prstGeom>
            <a:noFill/>
          </p:spPr>
          <p:txBody>
            <a:bodyPr wrap="square" rtlCol="0">
              <a:spAutoFit/>
            </a:bodyPr>
            <a:lstStyle/>
            <a:p>
              <a:r>
                <a:rPr lang="id-ID" altLang="ko-KR" sz="1200" dirty="0" smtClean="0">
                  <a:solidFill>
                    <a:prstClr val="white"/>
                  </a:solidFill>
                  <a:cs typeface="Arial" pitchFamily="34" charset="0"/>
                </a:rPr>
                <a:t>Puasa mampu menumbuhkan sikap kritis kita terhadap banyak hal disekitar. Termasuk mengasah kepedulian kita kepada sesama manuisa dan semua ciptaan Allah</a:t>
              </a:r>
              <a:endParaRPr lang="ko-KR" altLang="en-US" sz="1200" dirty="0">
                <a:solidFill>
                  <a:prstClr val="white"/>
                </a:solidFill>
                <a:cs typeface="Arial" pitchFamily="34" charset="0"/>
              </a:endParaRPr>
            </a:p>
          </p:txBody>
        </p:sp>
        <p:sp>
          <p:nvSpPr>
            <p:cNvPr id="6" name="TextBox 5">
              <a:extLst>
                <a:ext uri="{FF2B5EF4-FFF2-40B4-BE49-F238E27FC236}">
                  <a16:creationId xmlns:a16="http://schemas.microsoft.com/office/drawing/2014/main" xmlns="" id="{D6FCA6BA-38FE-47D1-A325-135C85223251}"/>
                </a:ext>
              </a:extLst>
            </p:cNvPr>
            <p:cNvSpPr txBox="1"/>
            <p:nvPr/>
          </p:nvSpPr>
          <p:spPr>
            <a:xfrm>
              <a:off x="5889060" y="3872747"/>
              <a:ext cx="2527679" cy="307777"/>
            </a:xfrm>
            <a:prstGeom prst="rect">
              <a:avLst/>
            </a:prstGeom>
            <a:noFill/>
          </p:spPr>
          <p:txBody>
            <a:bodyPr wrap="square" rtlCol="0">
              <a:spAutoFit/>
            </a:bodyPr>
            <a:lstStyle/>
            <a:p>
              <a:r>
                <a:rPr lang="id-ID" altLang="ko-KR" sz="1400" b="1" dirty="0" smtClean="0">
                  <a:solidFill>
                    <a:prstClr val="white"/>
                  </a:solidFill>
                  <a:cs typeface="Arial" pitchFamily="34" charset="0"/>
                </a:rPr>
                <a:t>Sikap Kritis dan Penduli</a:t>
              </a:r>
              <a:endParaRPr lang="ko-KR" altLang="en-US" sz="1400" b="1" dirty="0">
                <a:solidFill>
                  <a:prstClr val="white"/>
                </a:solidFill>
                <a:cs typeface="Arial" pitchFamily="34" charset="0"/>
              </a:endParaRPr>
            </a:p>
          </p:txBody>
        </p:sp>
      </p:grpSp>
      <p:grpSp>
        <p:nvGrpSpPr>
          <p:cNvPr id="7" name="Group 6">
            <a:extLst>
              <a:ext uri="{FF2B5EF4-FFF2-40B4-BE49-F238E27FC236}">
                <a16:creationId xmlns:a16="http://schemas.microsoft.com/office/drawing/2014/main" xmlns="" id="{111AAD08-6B63-4C29-8F04-E5A2DDC65AAF}"/>
              </a:ext>
            </a:extLst>
          </p:cNvPr>
          <p:cNvGrpSpPr/>
          <p:nvPr/>
        </p:nvGrpSpPr>
        <p:grpSpPr>
          <a:xfrm>
            <a:off x="4736860" y="5057964"/>
            <a:ext cx="2715078" cy="1477328"/>
            <a:chOff x="5889060" y="3872747"/>
            <a:chExt cx="2527679" cy="1477328"/>
          </a:xfrm>
        </p:grpSpPr>
        <p:sp>
          <p:nvSpPr>
            <p:cNvPr id="8" name="TextBox 7">
              <a:extLst>
                <a:ext uri="{FF2B5EF4-FFF2-40B4-BE49-F238E27FC236}">
                  <a16:creationId xmlns:a16="http://schemas.microsoft.com/office/drawing/2014/main" xmlns="" id="{D8BA16C1-467D-47EC-A097-8D9B681DB6D6}"/>
                </a:ext>
              </a:extLst>
            </p:cNvPr>
            <p:cNvSpPr txBox="1"/>
            <p:nvPr/>
          </p:nvSpPr>
          <p:spPr>
            <a:xfrm>
              <a:off x="5889060" y="4149746"/>
              <a:ext cx="2527679" cy="1200329"/>
            </a:xfrm>
            <a:prstGeom prst="rect">
              <a:avLst/>
            </a:prstGeom>
            <a:noFill/>
          </p:spPr>
          <p:txBody>
            <a:bodyPr wrap="square" rtlCol="0">
              <a:spAutoFit/>
            </a:bodyPr>
            <a:lstStyle/>
            <a:p>
              <a:pPr algn="ctr"/>
              <a:r>
                <a:rPr lang="id-ID" altLang="ko-KR" sz="1200" dirty="0" smtClean="0">
                  <a:solidFill>
                    <a:prstClr val="white"/>
                  </a:solidFill>
                  <a:cs typeface="Arial" pitchFamily="34" charset="0"/>
                </a:rPr>
                <a:t>Puasa tidak hanya menjadi media untuk meningkatkan ibadah individu kepada Allah. Melainkan ibadah sosial kita kepada sesama dan lingkungan menjadi salah satu nilai yang patut untuk dilakukan</a:t>
              </a:r>
              <a:endParaRPr lang="ko-KR" altLang="en-US" sz="1200" dirty="0">
                <a:solidFill>
                  <a:prstClr val="white"/>
                </a:solidFill>
                <a:cs typeface="Arial" pitchFamily="34" charset="0"/>
              </a:endParaRPr>
            </a:p>
          </p:txBody>
        </p:sp>
        <p:sp>
          <p:nvSpPr>
            <p:cNvPr id="9" name="TextBox 8">
              <a:extLst>
                <a:ext uri="{FF2B5EF4-FFF2-40B4-BE49-F238E27FC236}">
                  <a16:creationId xmlns:a16="http://schemas.microsoft.com/office/drawing/2014/main" xmlns="" id="{471AD2B6-2329-4ACC-B104-17722B80F521}"/>
                </a:ext>
              </a:extLst>
            </p:cNvPr>
            <p:cNvSpPr txBox="1"/>
            <p:nvPr/>
          </p:nvSpPr>
          <p:spPr>
            <a:xfrm>
              <a:off x="5889060" y="3872747"/>
              <a:ext cx="2527679" cy="307777"/>
            </a:xfrm>
            <a:prstGeom prst="rect">
              <a:avLst/>
            </a:prstGeom>
            <a:noFill/>
          </p:spPr>
          <p:txBody>
            <a:bodyPr wrap="square" rtlCol="0">
              <a:spAutoFit/>
            </a:bodyPr>
            <a:lstStyle/>
            <a:p>
              <a:pPr algn="ctr"/>
              <a:r>
                <a:rPr lang="id-ID" altLang="ko-KR" sz="1400" b="1" dirty="0" smtClean="0">
                  <a:solidFill>
                    <a:prstClr val="white"/>
                  </a:solidFill>
                  <a:cs typeface="Arial" pitchFamily="34" charset="0"/>
                </a:rPr>
                <a:t>Saleh Individu dan Sosial</a:t>
              </a:r>
              <a:endParaRPr lang="ko-KR" altLang="en-US" sz="1400" b="1" dirty="0">
                <a:solidFill>
                  <a:prstClr val="white"/>
                </a:solidFill>
                <a:cs typeface="Arial" pitchFamily="34" charset="0"/>
              </a:endParaRPr>
            </a:p>
          </p:txBody>
        </p:sp>
      </p:grpSp>
      <p:grpSp>
        <p:nvGrpSpPr>
          <p:cNvPr id="10" name="Group 9">
            <a:extLst>
              <a:ext uri="{FF2B5EF4-FFF2-40B4-BE49-F238E27FC236}">
                <a16:creationId xmlns:a16="http://schemas.microsoft.com/office/drawing/2014/main" xmlns="" id="{34803EEF-A92A-4D00-9229-43EB47F99453}"/>
              </a:ext>
            </a:extLst>
          </p:cNvPr>
          <p:cNvGrpSpPr/>
          <p:nvPr/>
        </p:nvGrpSpPr>
        <p:grpSpPr>
          <a:xfrm>
            <a:off x="8611708" y="5057964"/>
            <a:ext cx="2715078" cy="923330"/>
            <a:chOff x="5889060" y="3872747"/>
            <a:chExt cx="2527679" cy="923330"/>
          </a:xfrm>
        </p:grpSpPr>
        <p:sp>
          <p:nvSpPr>
            <p:cNvPr id="11" name="TextBox 10">
              <a:extLst>
                <a:ext uri="{FF2B5EF4-FFF2-40B4-BE49-F238E27FC236}">
                  <a16:creationId xmlns:a16="http://schemas.microsoft.com/office/drawing/2014/main" xmlns="" id="{E189BF9F-FE32-4466-B18A-43D82590AD5D}"/>
                </a:ext>
              </a:extLst>
            </p:cNvPr>
            <p:cNvSpPr txBox="1"/>
            <p:nvPr/>
          </p:nvSpPr>
          <p:spPr>
            <a:xfrm>
              <a:off x="5889060" y="4149746"/>
              <a:ext cx="2527679" cy="646331"/>
            </a:xfrm>
            <a:prstGeom prst="rect">
              <a:avLst/>
            </a:prstGeom>
            <a:noFill/>
          </p:spPr>
          <p:txBody>
            <a:bodyPr wrap="square" rtlCol="0">
              <a:spAutoFit/>
            </a:bodyPr>
            <a:lstStyle/>
            <a:p>
              <a:pPr algn="r"/>
              <a:r>
                <a:rPr lang="id-ID" altLang="ko-KR" sz="1200" dirty="0" smtClean="0">
                  <a:solidFill>
                    <a:prstClr val="white"/>
                  </a:solidFill>
                  <a:cs typeface="Arial" pitchFamily="34" charset="0"/>
                </a:rPr>
                <a:t>Puasa sesungguhnya mampu melahirkan jiwa keagamaan yang inovatif, kreatif, efisiensi dan inovatif</a:t>
              </a:r>
              <a:endParaRPr lang="ko-KR" altLang="en-US" sz="1200" dirty="0">
                <a:solidFill>
                  <a:prstClr val="white"/>
                </a:solidFill>
                <a:cs typeface="Arial" pitchFamily="34" charset="0"/>
              </a:endParaRPr>
            </a:p>
          </p:txBody>
        </p:sp>
        <p:sp>
          <p:nvSpPr>
            <p:cNvPr id="12" name="TextBox 11">
              <a:extLst>
                <a:ext uri="{FF2B5EF4-FFF2-40B4-BE49-F238E27FC236}">
                  <a16:creationId xmlns:a16="http://schemas.microsoft.com/office/drawing/2014/main" xmlns="" id="{DB72886A-5A04-4288-A3AB-65DFF59D4A1A}"/>
                </a:ext>
              </a:extLst>
            </p:cNvPr>
            <p:cNvSpPr txBox="1"/>
            <p:nvPr/>
          </p:nvSpPr>
          <p:spPr>
            <a:xfrm>
              <a:off x="5889060" y="3872747"/>
              <a:ext cx="2527679" cy="307777"/>
            </a:xfrm>
            <a:prstGeom prst="rect">
              <a:avLst/>
            </a:prstGeom>
            <a:noFill/>
          </p:spPr>
          <p:txBody>
            <a:bodyPr wrap="square" rtlCol="0">
              <a:spAutoFit/>
            </a:bodyPr>
            <a:lstStyle/>
            <a:p>
              <a:pPr algn="r"/>
              <a:r>
                <a:rPr lang="id-ID" altLang="ko-KR" sz="1400" b="1" dirty="0" smtClean="0">
                  <a:solidFill>
                    <a:prstClr val="white"/>
                  </a:solidFill>
                  <a:cs typeface="Arial" pitchFamily="34" charset="0"/>
                </a:rPr>
                <a:t>Spritualitas Keagamaan</a:t>
              </a:r>
              <a:endParaRPr lang="ko-KR" altLang="en-US" sz="1400" b="1" dirty="0">
                <a:solidFill>
                  <a:prstClr val="white"/>
                </a:solidFill>
                <a:cs typeface="Arial" pitchFamily="34" charset="0"/>
              </a:endParaRPr>
            </a:p>
          </p:txBody>
        </p:sp>
      </p:grpSp>
      <p:sp>
        <p:nvSpPr>
          <p:cNvPr id="13" name="Freeform 31">
            <a:extLst>
              <a:ext uri="{FF2B5EF4-FFF2-40B4-BE49-F238E27FC236}">
                <a16:creationId xmlns:a16="http://schemas.microsoft.com/office/drawing/2014/main" xmlns="" id="{CDB6A2BA-CEAB-4A05-A905-33A0D5C39ACD}"/>
              </a:ext>
            </a:extLst>
          </p:cNvPr>
          <p:cNvSpPr>
            <a:spLocks noChangeAspect="1"/>
          </p:cNvSpPr>
          <p:nvPr/>
        </p:nvSpPr>
        <p:spPr>
          <a:xfrm flipH="1">
            <a:off x="3671574" y="1337667"/>
            <a:ext cx="1282157"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endParaRPr>
          </a:p>
        </p:txBody>
      </p:sp>
      <p:sp>
        <p:nvSpPr>
          <p:cNvPr id="14" name="Freeform 33">
            <a:extLst>
              <a:ext uri="{FF2B5EF4-FFF2-40B4-BE49-F238E27FC236}">
                <a16:creationId xmlns:a16="http://schemas.microsoft.com/office/drawing/2014/main" xmlns="" id="{DC8C577A-62F3-4EB7-99E9-E51F72B98CA4}"/>
              </a:ext>
            </a:extLst>
          </p:cNvPr>
          <p:cNvSpPr>
            <a:spLocks noChangeAspect="1"/>
          </p:cNvSpPr>
          <p:nvPr/>
        </p:nvSpPr>
        <p:spPr>
          <a:xfrm>
            <a:off x="10378698" y="1910703"/>
            <a:ext cx="140912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endParaRPr>
          </a:p>
        </p:txBody>
      </p:sp>
      <p:grpSp>
        <p:nvGrpSpPr>
          <p:cNvPr id="38" name="Group 37">
            <a:extLst>
              <a:ext uri="{FF2B5EF4-FFF2-40B4-BE49-F238E27FC236}">
                <a16:creationId xmlns:a16="http://schemas.microsoft.com/office/drawing/2014/main" xmlns="" id="{20E1B90A-0E3C-4360-8FAC-BE5ED93C6ED4}"/>
              </a:ext>
            </a:extLst>
          </p:cNvPr>
          <p:cNvGrpSpPr/>
          <p:nvPr/>
        </p:nvGrpSpPr>
        <p:grpSpPr>
          <a:xfrm>
            <a:off x="982104" y="1930746"/>
            <a:ext cx="2593604" cy="568107"/>
            <a:chOff x="982104" y="1930746"/>
            <a:chExt cx="2593604" cy="568107"/>
          </a:xfrm>
        </p:grpSpPr>
        <p:sp>
          <p:nvSpPr>
            <p:cNvPr id="15" name="Rectangle 14">
              <a:extLst>
                <a:ext uri="{FF2B5EF4-FFF2-40B4-BE49-F238E27FC236}">
                  <a16:creationId xmlns:a16="http://schemas.microsoft.com/office/drawing/2014/main" xmlns="" id="{AB18595F-B4EA-4567-9DDF-CC1633421E9C}"/>
                </a:ext>
              </a:extLst>
            </p:cNvPr>
            <p:cNvSpPr/>
            <p:nvPr/>
          </p:nvSpPr>
          <p:spPr>
            <a:xfrm rot="18900000">
              <a:off x="1002985" y="1930746"/>
              <a:ext cx="447437" cy="447437"/>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solidFill>
                  <a:prstClr val="white"/>
                </a:solidFill>
                <a:cs typeface="Arial" pitchFamily="34" charset="0"/>
              </a:endParaRPr>
            </a:p>
          </p:txBody>
        </p:sp>
        <p:sp>
          <p:nvSpPr>
            <p:cNvPr id="16" name="TextBox 15">
              <a:extLst>
                <a:ext uri="{FF2B5EF4-FFF2-40B4-BE49-F238E27FC236}">
                  <a16:creationId xmlns:a16="http://schemas.microsoft.com/office/drawing/2014/main" xmlns="" id="{73612FAB-3606-46A1-BAF1-6602FD2AB5C2}"/>
                </a:ext>
              </a:extLst>
            </p:cNvPr>
            <p:cNvSpPr txBox="1"/>
            <p:nvPr/>
          </p:nvSpPr>
          <p:spPr>
            <a:xfrm>
              <a:off x="982104" y="2015967"/>
              <a:ext cx="489205" cy="276999"/>
            </a:xfrm>
            <a:prstGeom prst="rect">
              <a:avLst/>
            </a:prstGeom>
            <a:noFill/>
          </p:spPr>
          <p:txBody>
            <a:bodyPr wrap="square" rtlCol="0" anchor="ctr">
              <a:spAutoFit/>
            </a:bodyPr>
            <a:lstStyle/>
            <a:p>
              <a:pPr algn="ctr"/>
              <a:r>
                <a:rPr lang="en-US" altLang="ko-KR" sz="1200" b="1" dirty="0">
                  <a:solidFill>
                    <a:prstClr val="white"/>
                  </a:solidFill>
                  <a:cs typeface="Arial" pitchFamily="34" charset="0"/>
                </a:rPr>
                <a:t>01</a:t>
              </a:r>
              <a:endParaRPr lang="ko-KR" altLang="en-US" sz="1200" b="1" dirty="0">
                <a:solidFill>
                  <a:prstClr val="white"/>
                </a:solidFill>
                <a:cs typeface="Arial" pitchFamily="34" charset="0"/>
              </a:endParaRPr>
            </a:p>
          </p:txBody>
        </p:sp>
        <p:sp>
          <p:nvSpPr>
            <p:cNvPr id="18" name="TextBox 17">
              <a:extLst>
                <a:ext uri="{FF2B5EF4-FFF2-40B4-BE49-F238E27FC236}">
                  <a16:creationId xmlns:a16="http://schemas.microsoft.com/office/drawing/2014/main" xmlns="" id="{51B70EE3-CBC6-4737-9AAA-0DC52342A25F}"/>
                </a:ext>
              </a:extLst>
            </p:cNvPr>
            <p:cNvSpPr txBox="1"/>
            <p:nvPr/>
          </p:nvSpPr>
          <p:spPr>
            <a:xfrm>
              <a:off x="1615155" y="1975633"/>
              <a:ext cx="1960553" cy="523220"/>
            </a:xfrm>
            <a:prstGeom prst="rect">
              <a:avLst/>
            </a:prstGeom>
            <a:noFill/>
          </p:spPr>
          <p:txBody>
            <a:bodyPr wrap="square" rtlCol="0">
              <a:spAutoFit/>
            </a:bodyPr>
            <a:lstStyle/>
            <a:p>
              <a:r>
                <a:rPr lang="id-ID" altLang="ko-KR" sz="1400" b="1" dirty="0" smtClean="0">
                  <a:solidFill>
                    <a:prstClr val="black">
                      <a:lumMod val="75000"/>
                      <a:lumOff val="25000"/>
                    </a:prstClr>
                  </a:solidFill>
                  <a:cs typeface="Arial" pitchFamily="34" charset="0"/>
                </a:rPr>
                <a:t>Sikap Kritis dan Peduli</a:t>
              </a:r>
              <a:endParaRPr lang="ko-KR" altLang="en-US" sz="1400" b="1" dirty="0">
                <a:solidFill>
                  <a:prstClr val="black">
                    <a:lumMod val="75000"/>
                    <a:lumOff val="25000"/>
                  </a:prstClr>
                </a:solidFill>
                <a:cs typeface="Arial" pitchFamily="34" charset="0"/>
              </a:endParaRPr>
            </a:p>
          </p:txBody>
        </p:sp>
      </p:grpSp>
      <p:grpSp>
        <p:nvGrpSpPr>
          <p:cNvPr id="37" name="Group 36">
            <a:extLst>
              <a:ext uri="{FF2B5EF4-FFF2-40B4-BE49-F238E27FC236}">
                <a16:creationId xmlns:a16="http://schemas.microsoft.com/office/drawing/2014/main" xmlns="" id="{8D6134DB-0D9F-468B-94DB-AB9276456054}"/>
              </a:ext>
            </a:extLst>
          </p:cNvPr>
          <p:cNvGrpSpPr/>
          <p:nvPr/>
        </p:nvGrpSpPr>
        <p:grpSpPr>
          <a:xfrm>
            <a:off x="2000413" y="3227360"/>
            <a:ext cx="2593605" cy="593051"/>
            <a:chOff x="2000413" y="3227360"/>
            <a:chExt cx="2593605" cy="593051"/>
          </a:xfrm>
        </p:grpSpPr>
        <p:sp>
          <p:nvSpPr>
            <p:cNvPr id="20" name="Rectangle 19">
              <a:extLst>
                <a:ext uri="{FF2B5EF4-FFF2-40B4-BE49-F238E27FC236}">
                  <a16:creationId xmlns:a16="http://schemas.microsoft.com/office/drawing/2014/main" xmlns="" id="{8D353A19-C0E8-403C-95A8-17D5E65CE864}"/>
                </a:ext>
              </a:extLst>
            </p:cNvPr>
            <p:cNvSpPr/>
            <p:nvPr/>
          </p:nvSpPr>
          <p:spPr>
            <a:xfrm rot="18900000">
              <a:off x="2021295" y="3227360"/>
              <a:ext cx="447437" cy="447437"/>
            </a:xfrm>
            <a:prstGeom prst="rect">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solidFill>
                  <a:prstClr val="white"/>
                </a:solidFill>
                <a:cs typeface="Arial" pitchFamily="34" charset="0"/>
              </a:endParaRPr>
            </a:p>
          </p:txBody>
        </p:sp>
        <p:sp>
          <p:nvSpPr>
            <p:cNvPr id="21" name="TextBox 20">
              <a:extLst>
                <a:ext uri="{FF2B5EF4-FFF2-40B4-BE49-F238E27FC236}">
                  <a16:creationId xmlns:a16="http://schemas.microsoft.com/office/drawing/2014/main" xmlns="" id="{7358A22B-6EDA-45A8-9F09-E50AC2452DDE}"/>
                </a:ext>
              </a:extLst>
            </p:cNvPr>
            <p:cNvSpPr txBox="1"/>
            <p:nvPr/>
          </p:nvSpPr>
          <p:spPr>
            <a:xfrm>
              <a:off x="2000413" y="3312581"/>
              <a:ext cx="489205" cy="276999"/>
            </a:xfrm>
            <a:prstGeom prst="rect">
              <a:avLst/>
            </a:prstGeom>
            <a:noFill/>
          </p:spPr>
          <p:txBody>
            <a:bodyPr wrap="square" rtlCol="0" anchor="ctr">
              <a:spAutoFit/>
            </a:bodyPr>
            <a:lstStyle/>
            <a:p>
              <a:pPr algn="ctr"/>
              <a:r>
                <a:rPr lang="en-US" altLang="ko-KR" sz="1200" b="1" dirty="0">
                  <a:solidFill>
                    <a:prstClr val="white"/>
                  </a:solidFill>
                  <a:cs typeface="Arial" pitchFamily="34" charset="0"/>
                </a:rPr>
                <a:t>02</a:t>
              </a:r>
              <a:endParaRPr lang="ko-KR" altLang="en-US" sz="1200" b="1" dirty="0">
                <a:solidFill>
                  <a:prstClr val="white"/>
                </a:solidFill>
                <a:cs typeface="Arial" pitchFamily="34" charset="0"/>
              </a:endParaRPr>
            </a:p>
          </p:txBody>
        </p:sp>
        <p:sp>
          <p:nvSpPr>
            <p:cNvPr id="23" name="TextBox 22">
              <a:extLst>
                <a:ext uri="{FF2B5EF4-FFF2-40B4-BE49-F238E27FC236}">
                  <a16:creationId xmlns:a16="http://schemas.microsoft.com/office/drawing/2014/main" xmlns="" id="{8642D243-9EF3-4F98-8FFC-C0F56585865C}"/>
                </a:ext>
              </a:extLst>
            </p:cNvPr>
            <p:cNvSpPr txBox="1"/>
            <p:nvPr/>
          </p:nvSpPr>
          <p:spPr>
            <a:xfrm>
              <a:off x="2633465" y="3297191"/>
              <a:ext cx="1960553" cy="523220"/>
            </a:xfrm>
            <a:prstGeom prst="rect">
              <a:avLst/>
            </a:prstGeom>
            <a:noFill/>
          </p:spPr>
          <p:txBody>
            <a:bodyPr wrap="square" rtlCol="0">
              <a:spAutoFit/>
            </a:bodyPr>
            <a:lstStyle/>
            <a:p>
              <a:r>
                <a:rPr lang="id-ID" altLang="ko-KR" sz="1400" b="1" dirty="0" smtClean="0">
                  <a:solidFill>
                    <a:prstClr val="black">
                      <a:lumMod val="75000"/>
                      <a:lumOff val="25000"/>
                    </a:prstClr>
                  </a:solidFill>
                  <a:cs typeface="Arial" pitchFamily="34" charset="0"/>
                </a:rPr>
                <a:t>Kesalehan Individu dan Sosial</a:t>
              </a:r>
              <a:endParaRPr lang="ko-KR" altLang="en-US" sz="1400" b="1" dirty="0">
                <a:solidFill>
                  <a:prstClr val="black">
                    <a:lumMod val="75000"/>
                    <a:lumOff val="25000"/>
                  </a:prstClr>
                </a:solidFill>
                <a:cs typeface="Arial" pitchFamily="34" charset="0"/>
              </a:endParaRPr>
            </a:p>
          </p:txBody>
        </p:sp>
      </p:grpSp>
      <p:grpSp>
        <p:nvGrpSpPr>
          <p:cNvPr id="39" name="Group 38">
            <a:extLst>
              <a:ext uri="{FF2B5EF4-FFF2-40B4-BE49-F238E27FC236}">
                <a16:creationId xmlns:a16="http://schemas.microsoft.com/office/drawing/2014/main" xmlns="" id="{CCB9DD11-DF8A-4A9D-AA1D-064D13F6CA81}"/>
              </a:ext>
            </a:extLst>
          </p:cNvPr>
          <p:cNvGrpSpPr/>
          <p:nvPr/>
        </p:nvGrpSpPr>
        <p:grpSpPr>
          <a:xfrm>
            <a:off x="8200723" y="2458957"/>
            <a:ext cx="2593604" cy="560828"/>
            <a:chOff x="6169506" y="3165802"/>
            <a:chExt cx="2593604" cy="560828"/>
          </a:xfrm>
        </p:grpSpPr>
        <p:sp>
          <p:nvSpPr>
            <p:cNvPr id="30" name="Rectangle 29">
              <a:extLst>
                <a:ext uri="{FF2B5EF4-FFF2-40B4-BE49-F238E27FC236}">
                  <a16:creationId xmlns:a16="http://schemas.microsoft.com/office/drawing/2014/main" xmlns="" id="{F83CE109-7796-4AD2-9CBB-6452A7CD3141}"/>
                </a:ext>
              </a:extLst>
            </p:cNvPr>
            <p:cNvSpPr/>
            <p:nvPr/>
          </p:nvSpPr>
          <p:spPr>
            <a:xfrm rot="18900000">
              <a:off x="6190388" y="3165802"/>
              <a:ext cx="447437" cy="447437"/>
            </a:xfrm>
            <a:prstGeom prst="rect">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solidFill>
                  <a:prstClr val="white"/>
                </a:solidFill>
                <a:cs typeface="Arial" pitchFamily="34" charset="0"/>
              </a:endParaRPr>
            </a:p>
          </p:txBody>
        </p:sp>
        <p:sp>
          <p:nvSpPr>
            <p:cNvPr id="31" name="TextBox 30">
              <a:extLst>
                <a:ext uri="{FF2B5EF4-FFF2-40B4-BE49-F238E27FC236}">
                  <a16:creationId xmlns:a16="http://schemas.microsoft.com/office/drawing/2014/main" xmlns="" id="{1471EC32-33D7-4ECB-8316-9084D77C1B77}"/>
                </a:ext>
              </a:extLst>
            </p:cNvPr>
            <p:cNvSpPr txBox="1"/>
            <p:nvPr/>
          </p:nvSpPr>
          <p:spPr>
            <a:xfrm>
              <a:off x="6169506" y="3251023"/>
              <a:ext cx="489205" cy="276999"/>
            </a:xfrm>
            <a:prstGeom prst="rect">
              <a:avLst/>
            </a:prstGeom>
            <a:noFill/>
          </p:spPr>
          <p:txBody>
            <a:bodyPr wrap="square" rtlCol="0" anchor="ctr">
              <a:spAutoFit/>
            </a:bodyPr>
            <a:lstStyle/>
            <a:p>
              <a:pPr algn="ctr"/>
              <a:r>
                <a:rPr lang="en-US" altLang="ko-KR" sz="1200" b="1" dirty="0">
                  <a:solidFill>
                    <a:prstClr val="white"/>
                  </a:solidFill>
                  <a:cs typeface="Arial" pitchFamily="34" charset="0"/>
                </a:rPr>
                <a:t>03</a:t>
              </a:r>
              <a:endParaRPr lang="ko-KR" altLang="en-US" sz="1200" b="1" dirty="0">
                <a:solidFill>
                  <a:prstClr val="white"/>
                </a:solidFill>
                <a:cs typeface="Arial" pitchFamily="34" charset="0"/>
              </a:endParaRPr>
            </a:p>
          </p:txBody>
        </p:sp>
        <p:sp>
          <p:nvSpPr>
            <p:cNvPr id="33" name="TextBox 32">
              <a:extLst>
                <a:ext uri="{FF2B5EF4-FFF2-40B4-BE49-F238E27FC236}">
                  <a16:creationId xmlns:a16="http://schemas.microsoft.com/office/drawing/2014/main" xmlns="" id="{EAA66CC2-0943-4BBD-B152-74D0470759F3}"/>
                </a:ext>
              </a:extLst>
            </p:cNvPr>
            <p:cNvSpPr txBox="1"/>
            <p:nvPr/>
          </p:nvSpPr>
          <p:spPr>
            <a:xfrm>
              <a:off x="6802557" y="3203410"/>
              <a:ext cx="1960553" cy="523220"/>
            </a:xfrm>
            <a:prstGeom prst="rect">
              <a:avLst/>
            </a:prstGeom>
            <a:noFill/>
          </p:spPr>
          <p:txBody>
            <a:bodyPr wrap="square" rtlCol="0">
              <a:spAutoFit/>
            </a:bodyPr>
            <a:lstStyle/>
            <a:p>
              <a:r>
                <a:rPr lang="id-ID" altLang="ko-KR" sz="1400" b="1" dirty="0" smtClean="0">
                  <a:solidFill>
                    <a:prstClr val="black">
                      <a:lumMod val="75000"/>
                      <a:lumOff val="25000"/>
                    </a:prstClr>
                  </a:solidFill>
                  <a:cs typeface="Arial" pitchFamily="34" charset="0"/>
                </a:rPr>
                <a:t>Spiritualitas Keagamaan</a:t>
              </a:r>
              <a:endParaRPr lang="ko-KR" altLang="en-US" sz="1400" b="1" dirty="0">
                <a:solidFill>
                  <a:prstClr val="black">
                    <a:lumMod val="75000"/>
                    <a:lumOff val="25000"/>
                  </a:prstClr>
                </a:solidFill>
                <a:cs typeface="Arial" pitchFamily="34" charset="0"/>
              </a:endParaRPr>
            </a:p>
          </p:txBody>
        </p:sp>
      </p:grpSp>
      <p:sp>
        <p:nvSpPr>
          <p:cNvPr id="35" name="Freeform 33">
            <a:extLst>
              <a:ext uri="{FF2B5EF4-FFF2-40B4-BE49-F238E27FC236}">
                <a16:creationId xmlns:a16="http://schemas.microsoft.com/office/drawing/2014/main" xmlns="" id="{0B093DD2-9B13-4D01-9B12-8D05342D6851}"/>
              </a:ext>
            </a:extLst>
          </p:cNvPr>
          <p:cNvSpPr>
            <a:spLocks noChangeAspect="1"/>
          </p:cNvSpPr>
          <p:nvPr/>
        </p:nvSpPr>
        <p:spPr>
          <a:xfrm>
            <a:off x="6972036" y="2650454"/>
            <a:ext cx="1308166"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endParaRPr>
          </a:p>
        </p:txBody>
      </p:sp>
      <p:sp>
        <p:nvSpPr>
          <p:cNvPr id="36" name="Graphic 12">
            <a:extLst>
              <a:ext uri="{FF2B5EF4-FFF2-40B4-BE49-F238E27FC236}">
                <a16:creationId xmlns:a16="http://schemas.microsoft.com/office/drawing/2014/main" xmlns="" id="{E3E291D0-A9DA-4309-8FE1-2811468905E8}"/>
              </a:ext>
            </a:extLst>
          </p:cNvPr>
          <p:cNvSpPr/>
          <p:nvPr/>
        </p:nvSpPr>
        <p:spPr>
          <a:xfrm>
            <a:off x="4666082" y="1969368"/>
            <a:ext cx="2859836" cy="2429265"/>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263074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14">
            <a:extLst>
              <a:ext uri="{FF2B5EF4-FFF2-40B4-BE49-F238E27FC236}">
                <a16:creationId xmlns:a16="http://schemas.microsoft.com/office/drawing/2014/main" xmlns="" id="{8DA58840-9E2F-4CFA-8D86-41E5C0E4F599}"/>
              </a:ext>
            </a:extLst>
          </p:cNvPr>
          <p:cNvSpPr/>
          <p:nvPr/>
        </p:nvSpPr>
        <p:spPr>
          <a:xfrm>
            <a:off x="-7509" y="3745151"/>
            <a:ext cx="13083899" cy="3127023"/>
          </a:xfrm>
          <a:custGeom>
            <a:avLst/>
            <a:gdLst>
              <a:gd name="connsiteX0" fmla="*/ 8975856 w 8975855"/>
              <a:gd name="connsiteY0" fmla="*/ 2081846 h 2610875"/>
              <a:gd name="connsiteX1" fmla="*/ 8941740 w 8975855"/>
              <a:gd name="connsiteY1" fmla="*/ 2063153 h 2610875"/>
              <a:gd name="connsiteX2" fmla="*/ 8773965 w 8975855"/>
              <a:gd name="connsiteY2" fmla="*/ 2022494 h 2610875"/>
              <a:gd name="connsiteX3" fmla="*/ 8238393 w 8975855"/>
              <a:gd name="connsiteY3" fmla="*/ 1912669 h 2610875"/>
              <a:gd name="connsiteX4" fmla="*/ 7952380 w 8975855"/>
              <a:gd name="connsiteY4" fmla="*/ 1868739 h 2610875"/>
              <a:gd name="connsiteX5" fmla="*/ 7914993 w 8975855"/>
              <a:gd name="connsiteY5" fmla="*/ 1857990 h 2610875"/>
              <a:gd name="connsiteX6" fmla="*/ 7873399 w 8975855"/>
              <a:gd name="connsiteY6" fmla="*/ 1856588 h 2610875"/>
              <a:gd name="connsiteX7" fmla="*/ 7725253 w 8975855"/>
              <a:gd name="connsiteY7" fmla="*/ 1825744 h 2610875"/>
              <a:gd name="connsiteX8" fmla="*/ 7713569 w 8975855"/>
              <a:gd name="connsiteY8" fmla="*/ 1815462 h 2610875"/>
              <a:gd name="connsiteX9" fmla="*/ 7743479 w 8975855"/>
              <a:gd name="connsiteY9" fmla="*/ 1744427 h 2610875"/>
              <a:gd name="connsiteX10" fmla="*/ 7786941 w 8975855"/>
              <a:gd name="connsiteY10" fmla="*/ 1685074 h 2610875"/>
              <a:gd name="connsiteX11" fmla="*/ 7794419 w 8975855"/>
              <a:gd name="connsiteY11" fmla="*/ 1659371 h 2610875"/>
              <a:gd name="connsiteX12" fmla="*/ 7814047 w 8975855"/>
              <a:gd name="connsiteY12" fmla="*/ 1561229 h 2610875"/>
              <a:gd name="connsiteX13" fmla="*/ 7820590 w 8975855"/>
              <a:gd name="connsiteY13" fmla="*/ 1535058 h 2610875"/>
              <a:gd name="connsiteX14" fmla="*/ 7836480 w 8975855"/>
              <a:gd name="connsiteY14" fmla="*/ 1434580 h 2610875"/>
              <a:gd name="connsiteX15" fmla="*/ 7819188 w 8975855"/>
              <a:gd name="connsiteY15" fmla="*/ 1255588 h 2610875"/>
              <a:gd name="connsiteX16" fmla="*/ 7802364 w 8975855"/>
              <a:gd name="connsiteY16" fmla="*/ 1022853 h 2610875"/>
              <a:gd name="connsiteX17" fmla="*/ 7807037 w 8975855"/>
              <a:gd name="connsiteY17" fmla="*/ 843394 h 2610875"/>
              <a:gd name="connsiteX18" fmla="*/ 7797223 w 8975855"/>
              <a:gd name="connsiteY18" fmla="*/ 707865 h 2610875"/>
              <a:gd name="connsiteX19" fmla="*/ 7753293 w 8975855"/>
              <a:gd name="connsiteY19" fmla="*/ 565794 h 2610875"/>
              <a:gd name="connsiteX20" fmla="*/ 7700016 w 8975855"/>
              <a:gd name="connsiteY20" fmla="*/ 487748 h 2610875"/>
              <a:gd name="connsiteX21" fmla="*/ 7650945 w 8975855"/>
              <a:gd name="connsiteY21" fmla="*/ 456436 h 2610875"/>
              <a:gd name="connsiteX22" fmla="*/ 7635056 w 8975855"/>
              <a:gd name="connsiteY22" fmla="*/ 409702 h 2610875"/>
              <a:gd name="connsiteX23" fmla="*/ 7632252 w 8975855"/>
              <a:gd name="connsiteY23" fmla="*/ 342872 h 2610875"/>
              <a:gd name="connsiteX24" fmla="*/ 7628513 w 8975855"/>
              <a:gd name="connsiteY24" fmla="*/ 337264 h 2610875"/>
              <a:gd name="connsiteX25" fmla="*/ 7451859 w 8975855"/>
              <a:gd name="connsiteY25" fmla="*/ 243329 h 2610875"/>
              <a:gd name="connsiteX26" fmla="*/ 7420079 w 8975855"/>
              <a:gd name="connsiteY26" fmla="*/ 262490 h 2610875"/>
              <a:gd name="connsiteX27" fmla="*/ 7393908 w 8975855"/>
              <a:gd name="connsiteY27" fmla="*/ 305953 h 2610875"/>
              <a:gd name="connsiteX28" fmla="*/ 7393908 w 8975855"/>
              <a:gd name="connsiteY28" fmla="*/ 310159 h 2610875"/>
              <a:gd name="connsiteX29" fmla="*/ 7401386 w 8975855"/>
              <a:gd name="connsiteY29" fmla="*/ 310159 h 2610875"/>
              <a:gd name="connsiteX30" fmla="*/ 7409331 w 8975855"/>
              <a:gd name="connsiteY30" fmla="*/ 324646 h 2610875"/>
              <a:gd name="connsiteX31" fmla="*/ 7399049 w 8975855"/>
              <a:gd name="connsiteY31" fmla="*/ 382596 h 2610875"/>
              <a:gd name="connsiteX32" fmla="*/ 7390637 w 8975855"/>
              <a:gd name="connsiteY32" fmla="*/ 427928 h 2610875"/>
              <a:gd name="connsiteX33" fmla="*/ 7410265 w 8975855"/>
              <a:gd name="connsiteY33" fmla="*/ 465316 h 2610875"/>
              <a:gd name="connsiteX34" fmla="*/ 7404190 w 8975855"/>
              <a:gd name="connsiteY34" fmla="*/ 496627 h 2610875"/>
              <a:gd name="connsiteX35" fmla="*/ 7371008 w 8975855"/>
              <a:gd name="connsiteY35" fmla="*/ 522331 h 2610875"/>
              <a:gd name="connsiteX36" fmla="*/ 7369607 w 8975855"/>
              <a:gd name="connsiteY36" fmla="*/ 596171 h 2610875"/>
              <a:gd name="connsiteX37" fmla="*/ 7382225 w 8975855"/>
              <a:gd name="connsiteY37" fmla="*/ 591030 h 2610875"/>
              <a:gd name="connsiteX38" fmla="*/ 7401853 w 8975855"/>
              <a:gd name="connsiteY38" fmla="*/ 579347 h 2610875"/>
              <a:gd name="connsiteX39" fmla="*/ 7409798 w 8975855"/>
              <a:gd name="connsiteY39" fmla="*/ 598975 h 2610875"/>
              <a:gd name="connsiteX40" fmla="*/ 7404657 w 8975855"/>
              <a:gd name="connsiteY40" fmla="*/ 638232 h 2610875"/>
              <a:gd name="connsiteX41" fmla="*/ 7399049 w 8975855"/>
              <a:gd name="connsiteY41" fmla="*/ 639634 h 2610875"/>
              <a:gd name="connsiteX42" fmla="*/ 7383160 w 8975855"/>
              <a:gd name="connsiteY42" fmla="*/ 680292 h 2610875"/>
              <a:gd name="connsiteX43" fmla="*/ 7342501 w 8975855"/>
              <a:gd name="connsiteY43" fmla="*/ 703192 h 2610875"/>
              <a:gd name="connsiteX44" fmla="*/ 7298571 w 8975855"/>
              <a:gd name="connsiteY44" fmla="*/ 787313 h 2610875"/>
              <a:gd name="connsiteX45" fmla="*/ 7295767 w 8975855"/>
              <a:gd name="connsiteY45" fmla="*/ 800399 h 2610875"/>
              <a:gd name="connsiteX46" fmla="*/ 7293897 w 8975855"/>
              <a:gd name="connsiteY46" fmla="*/ 806474 h 2610875"/>
              <a:gd name="connsiteX47" fmla="*/ 7307917 w 8975855"/>
              <a:gd name="connsiteY47" fmla="*/ 933591 h 2610875"/>
              <a:gd name="connsiteX48" fmla="*/ 7306516 w 8975855"/>
              <a:gd name="connsiteY48" fmla="*/ 968174 h 2610875"/>
              <a:gd name="connsiteX49" fmla="*/ 7276139 w 8975855"/>
              <a:gd name="connsiteY49" fmla="*/ 1109311 h 2610875"/>
              <a:gd name="connsiteX50" fmla="*/ 7249033 w 8975855"/>
              <a:gd name="connsiteY50" fmla="*/ 1137351 h 2610875"/>
              <a:gd name="connsiteX51" fmla="*/ 6962553 w 8975855"/>
              <a:gd name="connsiteY51" fmla="*/ 1050893 h 2610875"/>
              <a:gd name="connsiteX52" fmla="*/ 6871422 w 8975855"/>
              <a:gd name="connsiteY52" fmla="*/ 867696 h 2610875"/>
              <a:gd name="connsiteX53" fmla="*/ 6842914 w 8975855"/>
              <a:gd name="connsiteY53" fmla="*/ 641503 h 2610875"/>
              <a:gd name="connsiteX54" fmla="*/ 6844783 w 8975855"/>
              <a:gd name="connsiteY54" fmla="*/ 552708 h 2610875"/>
              <a:gd name="connsiteX55" fmla="*/ 6844783 w 8975855"/>
              <a:gd name="connsiteY55" fmla="*/ 552708 h 2610875"/>
              <a:gd name="connsiteX56" fmla="*/ 6844783 w 8975855"/>
              <a:gd name="connsiteY56" fmla="*/ 552708 h 2610875"/>
              <a:gd name="connsiteX57" fmla="*/ 6858336 w 8975855"/>
              <a:gd name="connsiteY57" fmla="*/ 454567 h 2610875"/>
              <a:gd name="connsiteX58" fmla="*/ 6858336 w 8975855"/>
              <a:gd name="connsiteY58" fmla="*/ 454567 h 2610875"/>
              <a:gd name="connsiteX59" fmla="*/ 6860205 w 8975855"/>
              <a:gd name="connsiteY59" fmla="*/ 436340 h 2610875"/>
              <a:gd name="connsiteX60" fmla="*/ 6913482 w 8975855"/>
              <a:gd name="connsiteY60" fmla="*/ 388204 h 2610875"/>
              <a:gd name="connsiteX61" fmla="*/ 6966292 w 8975855"/>
              <a:gd name="connsiteY61" fmla="*/ 381194 h 2610875"/>
              <a:gd name="connsiteX62" fmla="*/ 7016297 w 8975855"/>
              <a:gd name="connsiteY62" fmla="*/ 347546 h 2610875"/>
              <a:gd name="connsiteX63" fmla="*/ 7025644 w 8975855"/>
              <a:gd name="connsiteY63" fmla="*/ 337732 h 2610875"/>
              <a:gd name="connsiteX64" fmla="*/ 7034056 w 8975855"/>
              <a:gd name="connsiteY64" fmla="*/ 340068 h 2610875"/>
              <a:gd name="connsiteX65" fmla="*/ 7042468 w 8975855"/>
              <a:gd name="connsiteY65" fmla="*/ 291465 h 2610875"/>
              <a:gd name="connsiteX66" fmla="*/ 6991995 w 8975855"/>
              <a:gd name="connsiteY66" fmla="*/ 202203 h 2610875"/>
              <a:gd name="connsiteX67" fmla="*/ 6956010 w 8975855"/>
              <a:gd name="connsiteY67" fmla="*/ 185379 h 2610875"/>
              <a:gd name="connsiteX68" fmla="*/ 6898994 w 8975855"/>
              <a:gd name="connsiteY68" fmla="*/ 183042 h 2610875"/>
              <a:gd name="connsiteX69" fmla="*/ 6804592 w 8975855"/>
              <a:gd name="connsiteY69" fmla="*/ 182107 h 2610875"/>
              <a:gd name="connsiteX70" fmla="*/ 6785898 w 8975855"/>
              <a:gd name="connsiteY70" fmla="*/ 176499 h 2610875"/>
              <a:gd name="connsiteX71" fmla="*/ 6755521 w 8975855"/>
              <a:gd name="connsiteY71" fmla="*/ 165750 h 2610875"/>
              <a:gd name="connsiteX72" fmla="*/ 6661586 w 8975855"/>
              <a:gd name="connsiteY72" fmla="*/ 158740 h 2610875"/>
              <a:gd name="connsiteX73" fmla="*/ 6604570 w 8975855"/>
              <a:gd name="connsiteY73" fmla="*/ 150328 h 2610875"/>
              <a:gd name="connsiteX74" fmla="*/ 6598495 w 8975855"/>
              <a:gd name="connsiteY74" fmla="*/ 146122 h 2610875"/>
              <a:gd name="connsiteX75" fmla="*/ 6584942 w 8975855"/>
              <a:gd name="connsiteY75" fmla="*/ 147057 h 2610875"/>
              <a:gd name="connsiteX76" fmla="*/ 6595223 w 8975855"/>
              <a:gd name="connsiteY76" fmla="*/ 159675 h 2610875"/>
              <a:gd name="connsiteX77" fmla="*/ 6565314 w 8975855"/>
              <a:gd name="connsiteY77" fmla="*/ 193323 h 2610875"/>
              <a:gd name="connsiteX78" fmla="*/ 6552228 w 8975855"/>
              <a:gd name="connsiteY78" fmla="*/ 269033 h 2610875"/>
              <a:gd name="connsiteX79" fmla="*/ 6505961 w 8975855"/>
              <a:gd name="connsiteY79" fmla="*/ 362501 h 2610875"/>
              <a:gd name="connsiteX80" fmla="*/ 6489604 w 8975855"/>
              <a:gd name="connsiteY80" fmla="*/ 390074 h 2610875"/>
              <a:gd name="connsiteX81" fmla="*/ 6489604 w 8975855"/>
              <a:gd name="connsiteY81" fmla="*/ 390074 h 2610875"/>
              <a:gd name="connsiteX82" fmla="*/ 6417634 w 8975855"/>
              <a:gd name="connsiteY82" fmla="*/ 472793 h 2610875"/>
              <a:gd name="connsiteX83" fmla="*/ 6417634 w 8975855"/>
              <a:gd name="connsiteY83" fmla="*/ 472793 h 2610875"/>
              <a:gd name="connsiteX84" fmla="*/ 6182562 w 8975855"/>
              <a:gd name="connsiteY84" fmla="*/ 494291 h 2610875"/>
              <a:gd name="connsiteX85" fmla="*/ 6062923 w 8975855"/>
              <a:gd name="connsiteY85" fmla="*/ 407833 h 2610875"/>
              <a:gd name="connsiteX86" fmla="*/ 5997495 w 8975855"/>
              <a:gd name="connsiteY86" fmla="*/ 342872 h 2610875"/>
              <a:gd name="connsiteX87" fmla="*/ 5906363 w 8975855"/>
              <a:gd name="connsiteY87" fmla="*/ 274641 h 2610875"/>
              <a:gd name="connsiteX88" fmla="*/ 5897484 w 8975855"/>
              <a:gd name="connsiteY88" fmla="*/ 264359 h 2610875"/>
              <a:gd name="connsiteX89" fmla="*/ 5807287 w 8975855"/>
              <a:gd name="connsiteY89" fmla="*/ 199399 h 2610875"/>
              <a:gd name="connsiteX90" fmla="*/ 5789061 w 8975855"/>
              <a:gd name="connsiteY90" fmla="*/ 170424 h 2610875"/>
              <a:gd name="connsiteX91" fmla="*/ 5790463 w 8975855"/>
              <a:gd name="connsiteY91" fmla="*/ 119484 h 2610875"/>
              <a:gd name="connsiteX92" fmla="*/ 5803549 w 8975855"/>
              <a:gd name="connsiteY92" fmla="*/ 137243 h 2610875"/>
              <a:gd name="connsiteX93" fmla="*/ 5806820 w 8975855"/>
              <a:gd name="connsiteY93" fmla="*/ 121820 h 2610875"/>
              <a:gd name="connsiteX94" fmla="*/ 5822242 w 8975855"/>
              <a:gd name="connsiteY94" fmla="*/ 75554 h 2610875"/>
              <a:gd name="connsiteX95" fmla="*/ 5821307 w 8975855"/>
              <a:gd name="connsiteY95" fmla="*/ 16669 h 2610875"/>
              <a:gd name="connsiteX96" fmla="*/ 5813363 w 8975855"/>
              <a:gd name="connsiteY96" fmla="*/ 7322 h 2610875"/>
              <a:gd name="connsiteX97" fmla="*/ 5772704 w 8975855"/>
              <a:gd name="connsiteY97" fmla="*/ 12930 h 2610875"/>
              <a:gd name="connsiteX98" fmla="*/ 5708211 w 8975855"/>
              <a:gd name="connsiteY98" fmla="*/ 51719 h 2610875"/>
              <a:gd name="connsiteX99" fmla="*/ 5389017 w 8975855"/>
              <a:gd name="connsiteY99" fmla="*/ 83031 h 2610875"/>
              <a:gd name="connsiteX100" fmla="*/ 5217036 w 8975855"/>
              <a:gd name="connsiteY100" fmla="*/ 77423 h 2610875"/>
              <a:gd name="connsiteX101" fmla="*/ 5045522 w 8975855"/>
              <a:gd name="connsiteY101" fmla="*/ 59664 h 2610875"/>
              <a:gd name="connsiteX102" fmla="*/ 4950184 w 8975855"/>
              <a:gd name="connsiteY102" fmla="*/ 15267 h 2610875"/>
              <a:gd name="connsiteX103" fmla="*/ 4911395 w 8975855"/>
              <a:gd name="connsiteY103" fmla="*/ 3116 h 2610875"/>
              <a:gd name="connsiteX104" fmla="*/ 4894571 w 8975855"/>
              <a:gd name="connsiteY104" fmla="*/ 42840 h 2610875"/>
              <a:gd name="connsiteX105" fmla="*/ 4905320 w 8975855"/>
              <a:gd name="connsiteY105" fmla="*/ 85835 h 2610875"/>
              <a:gd name="connsiteX106" fmla="*/ 4917003 w 8975855"/>
              <a:gd name="connsiteY106" fmla="*/ 119951 h 2610875"/>
              <a:gd name="connsiteX107" fmla="*/ 4917938 w 8975855"/>
              <a:gd name="connsiteY107" fmla="*/ 155002 h 2610875"/>
              <a:gd name="connsiteX108" fmla="*/ 4918873 w 8975855"/>
              <a:gd name="connsiteY108" fmla="*/ 170891 h 2610875"/>
              <a:gd name="connsiteX109" fmla="*/ 4906722 w 8975855"/>
              <a:gd name="connsiteY109" fmla="*/ 200334 h 2610875"/>
              <a:gd name="connsiteX110" fmla="*/ 4786148 w 8975855"/>
              <a:gd name="connsiteY110" fmla="*/ 232580 h 2610875"/>
              <a:gd name="connsiteX111" fmla="*/ 4728665 w 8975855"/>
              <a:gd name="connsiteY111" fmla="*/ 238188 h 2610875"/>
              <a:gd name="connsiteX112" fmla="*/ 4686604 w 8975855"/>
              <a:gd name="connsiteY112" fmla="*/ 295671 h 2610875"/>
              <a:gd name="connsiteX113" fmla="*/ 4666509 w 8975855"/>
              <a:gd name="connsiteY113" fmla="*/ 333058 h 2610875"/>
              <a:gd name="connsiteX114" fmla="*/ 4589398 w 8975855"/>
              <a:gd name="connsiteY114" fmla="*/ 402225 h 2610875"/>
              <a:gd name="connsiteX115" fmla="*/ 4552477 w 8975855"/>
              <a:gd name="connsiteY115" fmla="*/ 447089 h 2610875"/>
              <a:gd name="connsiteX116" fmla="*/ 4537055 w 8975855"/>
              <a:gd name="connsiteY116" fmla="*/ 483075 h 2610875"/>
              <a:gd name="connsiteX117" fmla="*/ 4498733 w 8975855"/>
              <a:gd name="connsiteY117" fmla="*/ 594769 h 2610875"/>
              <a:gd name="connsiteX118" fmla="*/ 4455738 w 8975855"/>
              <a:gd name="connsiteY118" fmla="*/ 687770 h 2610875"/>
              <a:gd name="connsiteX119" fmla="*/ 4385637 w 8975855"/>
              <a:gd name="connsiteY119" fmla="*/ 777499 h 2610875"/>
              <a:gd name="connsiteX120" fmla="*/ 4351054 w 8975855"/>
              <a:gd name="connsiteY120" fmla="*/ 899942 h 2610875"/>
              <a:gd name="connsiteX121" fmla="*/ 4354792 w 8975855"/>
              <a:gd name="connsiteY121" fmla="*/ 983596 h 2610875"/>
              <a:gd name="connsiteX122" fmla="*/ 4352456 w 8975855"/>
              <a:gd name="connsiteY122" fmla="*/ 1027526 h 2610875"/>
              <a:gd name="connsiteX123" fmla="*/ 4353858 w 8975855"/>
              <a:gd name="connsiteY123" fmla="*/ 1034069 h 2610875"/>
              <a:gd name="connsiteX124" fmla="*/ 4370215 w 8975855"/>
              <a:gd name="connsiteY124" fmla="*/ 983596 h 2610875"/>
              <a:gd name="connsiteX125" fmla="*/ 4365074 w 8975855"/>
              <a:gd name="connsiteY125" fmla="*/ 1033602 h 2610875"/>
              <a:gd name="connsiteX126" fmla="*/ 4383768 w 8975855"/>
              <a:gd name="connsiteY126" fmla="*/ 994345 h 2610875"/>
              <a:gd name="connsiteX127" fmla="*/ 4376758 w 8975855"/>
              <a:gd name="connsiteY127" fmla="*/ 1038742 h 2610875"/>
              <a:gd name="connsiteX128" fmla="*/ 4373019 w 8975855"/>
              <a:gd name="connsiteY128" fmla="*/ 1041546 h 2610875"/>
              <a:gd name="connsiteX129" fmla="*/ 4373954 w 8975855"/>
              <a:gd name="connsiteY129" fmla="*/ 1043416 h 2610875"/>
              <a:gd name="connsiteX130" fmla="*/ 4380029 w 8975855"/>
              <a:gd name="connsiteY130" fmla="*/ 1046687 h 2610875"/>
              <a:gd name="connsiteX131" fmla="*/ 4433773 w 8975855"/>
              <a:gd name="connsiteY131" fmla="*/ 1017245 h 2610875"/>
              <a:gd name="connsiteX132" fmla="*/ 4489387 w 8975855"/>
              <a:gd name="connsiteY132" fmla="*/ 776564 h 2610875"/>
              <a:gd name="connsiteX133" fmla="*/ 4496397 w 8975855"/>
              <a:gd name="connsiteY133" fmla="*/ 780770 h 2610875"/>
              <a:gd name="connsiteX134" fmla="*/ 4508080 w 8975855"/>
              <a:gd name="connsiteY134" fmla="*/ 768620 h 2610875"/>
              <a:gd name="connsiteX135" fmla="*/ 4570237 w 8975855"/>
              <a:gd name="connsiteY135" fmla="*/ 572804 h 2610875"/>
              <a:gd name="connsiteX136" fmla="*/ 4596875 w 8975855"/>
              <a:gd name="connsiteY136" fmla="*/ 502703 h 2610875"/>
              <a:gd name="connsiteX137" fmla="*/ 4584257 w 8975855"/>
              <a:gd name="connsiteY137" fmla="*/ 539155 h 2610875"/>
              <a:gd name="connsiteX138" fmla="*/ 4579116 w 8975855"/>
              <a:gd name="connsiteY138" fmla="*/ 564392 h 2610875"/>
              <a:gd name="connsiteX139" fmla="*/ 4584257 w 8975855"/>
              <a:gd name="connsiteY139" fmla="*/ 652719 h 2610875"/>
              <a:gd name="connsiteX140" fmla="*/ 4582855 w 8975855"/>
              <a:gd name="connsiteY140" fmla="*/ 836851 h 2610875"/>
              <a:gd name="connsiteX141" fmla="*/ 4454803 w 8975855"/>
              <a:gd name="connsiteY141" fmla="*/ 1129874 h 2610875"/>
              <a:gd name="connsiteX142" fmla="*/ 4393582 w 8975855"/>
              <a:gd name="connsiteY142" fmla="*/ 1205583 h 2610875"/>
              <a:gd name="connsiteX143" fmla="*/ 4358531 w 8975855"/>
              <a:gd name="connsiteY143" fmla="*/ 1301388 h 2610875"/>
              <a:gd name="connsiteX144" fmla="*/ 4349652 w 8975855"/>
              <a:gd name="connsiteY144" fmla="*/ 1697693 h 2610875"/>
              <a:gd name="connsiteX145" fmla="*/ 4353391 w 8975855"/>
              <a:gd name="connsiteY145" fmla="*/ 1773402 h 2610875"/>
              <a:gd name="connsiteX146" fmla="*/ 4337034 w 8975855"/>
              <a:gd name="connsiteY146" fmla="*/ 1784618 h 2610875"/>
              <a:gd name="connsiteX147" fmla="*/ 4304320 w 8975855"/>
              <a:gd name="connsiteY147" fmla="*/ 1786020 h 2610875"/>
              <a:gd name="connsiteX148" fmla="*/ 3804265 w 8975855"/>
              <a:gd name="connsiteY148" fmla="*/ 1846774 h 2610875"/>
              <a:gd name="connsiteX149" fmla="*/ 2987821 w 8975855"/>
              <a:gd name="connsiteY149" fmla="*/ 1974358 h 2610875"/>
              <a:gd name="connsiteX150" fmla="*/ 2042391 w 8975855"/>
              <a:gd name="connsiteY150" fmla="*/ 2151013 h 2610875"/>
              <a:gd name="connsiteX151" fmla="*/ 1927425 w 8975855"/>
              <a:gd name="connsiteY151" fmla="*/ 2170641 h 2610875"/>
              <a:gd name="connsiteX152" fmla="*/ 1869008 w 8975855"/>
              <a:gd name="connsiteY152" fmla="*/ 2185129 h 2610875"/>
              <a:gd name="connsiteX153" fmla="*/ 1132479 w 8975855"/>
              <a:gd name="connsiteY153" fmla="*/ 2325331 h 2610875"/>
              <a:gd name="connsiteX154" fmla="*/ 193592 w 8975855"/>
              <a:gd name="connsiteY154" fmla="*/ 2472543 h 2610875"/>
              <a:gd name="connsiteX155" fmla="*/ 15535 w 8975855"/>
              <a:gd name="connsiteY155" fmla="*/ 2495443 h 2610875"/>
              <a:gd name="connsiteX156" fmla="*/ 580 w 8975855"/>
              <a:gd name="connsiteY156" fmla="*/ 2507594 h 2610875"/>
              <a:gd name="connsiteX157" fmla="*/ 113 w 8975855"/>
              <a:gd name="connsiteY157" fmla="*/ 2589378 h 2610875"/>
              <a:gd name="connsiteX158" fmla="*/ 21610 w 8975855"/>
              <a:gd name="connsiteY158" fmla="*/ 2610876 h 2610875"/>
              <a:gd name="connsiteX159" fmla="*/ 5800277 w 8975855"/>
              <a:gd name="connsiteY159" fmla="*/ 2610409 h 2610875"/>
              <a:gd name="connsiteX160" fmla="*/ 8954825 w 8975855"/>
              <a:gd name="connsiteY160" fmla="*/ 2610876 h 2610875"/>
              <a:gd name="connsiteX161" fmla="*/ 8973986 w 8975855"/>
              <a:gd name="connsiteY161" fmla="*/ 2591715 h 2610875"/>
              <a:gd name="connsiteX162" fmla="*/ 8975856 w 8975855"/>
              <a:gd name="connsiteY162" fmla="*/ 2081846 h 2610875"/>
              <a:gd name="connsiteX163" fmla="*/ 4375356 w 8975855"/>
              <a:gd name="connsiteY163" fmla="*/ 896671 h 2610875"/>
              <a:gd name="connsiteX164" fmla="*/ 4369747 w 8975855"/>
              <a:gd name="connsiteY164" fmla="*/ 894802 h 2610875"/>
              <a:gd name="connsiteX165" fmla="*/ 4387506 w 8975855"/>
              <a:gd name="connsiteY165" fmla="*/ 847133 h 2610875"/>
              <a:gd name="connsiteX166" fmla="*/ 4375356 w 8975855"/>
              <a:gd name="connsiteY166" fmla="*/ 896671 h 2610875"/>
              <a:gd name="connsiteX167" fmla="*/ 4382366 w 8975855"/>
              <a:gd name="connsiteY167" fmla="*/ 1040144 h 2610875"/>
              <a:gd name="connsiteX168" fmla="*/ 4424426 w 8975855"/>
              <a:gd name="connsiteY168" fmla="*/ 1006963 h 2610875"/>
              <a:gd name="connsiteX169" fmla="*/ 4382366 w 8975855"/>
              <a:gd name="connsiteY169" fmla="*/ 1040144 h 2610875"/>
              <a:gd name="connsiteX170" fmla="*/ 7316330 w 8975855"/>
              <a:gd name="connsiteY170" fmla="*/ 1091552 h 2610875"/>
              <a:gd name="connsiteX171" fmla="*/ 7335023 w 8975855"/>
              <a:gd name="connsiteY171" fmla="*/ 983596 h 2610875"/>
              <a:gd name="connsiteX172" fmla="*/ 7344837 w 8975855"/>
              <a:gd name="connsiteY172" fmla="*/ 974249 h 2610875"/>
              <a:gd name="connsiteX173" fmla="*/ 7386898 w 8975855"/>
              <a:gd name="connsiteY173" fmla="*/ 1027059 h 2610875"/>
              <a:gd name="connsiteX174" fmla="*/ 7323340 w 8975855"/>
              <a:gd name="connsiteY174" fmla="*/ 1101366 h 2610875"/>
              <a:gd name="connsiteX175" fmla="*/ 7316330 w 8975855"/>
              <a:gd name="connsiteY175" fmla="*/ 1091552 h 2610875"/>
              <a:gd name="connsiteX176" fmla="*/ 7379421 w 8975855"/>
              <a:gd name="connsiteY176" fmla="*/ 1082205 h 2610875"/>
              <a:gd name="connsiteX177" fmla="*/ 7299973 w 8975855"/>
              <a:gd name="connsiteY177" fmla="*/ 1194367 h 2610875"/>
              <a:gd name="connsiteX178" fmla="*/ 7379421 w 8975855"/>
              <a:gd name="connsiteY178" fmla="*/ 1082205 h 2610875"/>
              <a:gd name="connsiteX179" fmla="*/ 7263053 w 8975855"/>
              <a:gd name="connsiteY179" fmla="*/ 1149502 h 2610875"/>
              <a:gd name="connsiteX180" fmla="*/ 7246229 w 8975855"/>
              <a:gd name="connsiteY180" fmla="*/ 1205583 h 2610875"/>
              <a:gd name="connsiteX181" fmla="*/ 7219590 w 8975855"/>
              <a:gd name="connsiteY181" fmla="*/ 1216799 h 2610875"/>
              <a:gd name="connsiteX182" fmla="*/ 7001809 w 8975855"/>
              <a:gd name="connsiteY182" fmla="*/ 1131276 h 2610875"/>
              <a:gd name="connsiteX183" fmla="*/ 6956010 w 8975855"/>
              <a:gd name="connsiteY183" fmla="*/ 1068652 h 2610875"/>
              <a:gd name="connsiteX184" fmla="*/ 7263053 w 8975855"/>
              <a:gd name="connsiteY184" fmla="*/ 1149502 h 2610875"/>
              <a:gd name="connsiteX185" fmla="*/ 6808331 w 8975855"/>
              <a:gd name="connsiteY185" fmla="*/ 445687 h 2610875"/>
              <a:gd name="connsiteX186" fmla="*/ 6808331 w 8975855"/>
              <a:gd name="connsiteY186" fmla="*/ 445687 h 2610875"/>
              <a:gd name="connsiteX187" fmla="*/ 6837306 w 8975855"/>
              <a:gd name="connsiteY187" fmla="*/ 398486 h 2610875"/>
              <a:gd name="connsiteX188" fmla="*/ 6850391 w 8975855"/>
              <a:gd name="connsiteY188" fmla="*/ 412039 h 2610875"/>
              <a:gd name="connsiteX189" fmla="*/ 6843849 w 8975855"/>
              <a:gd name="connsiteY189" fmla="*/ 446155 h 2610875"/>
              <a:gd name="connsiteX190" fmla="*/ 6830296 w 8975855"/>
              <a:gd name="connsiteY190" fmla="*/ 540090 h 2610875"/>
              <a:gd name="connsiteX191" fmla="*/ 6840577 w 8975855"/>
              <a:gd name="connsiteY191" fmla="*/ 805072 h 2610875"/>
              <a:gd name="connsiteX192" fmla="*/ 6803190 w 8975855"/>
              <a:gd name="connsiteY192" fmla="*/ 535417 h 2610875"/>
              <a:gd name="connsiteX193" fmla="*/ 6803190 w 8975855"/>
              <a:gd name="connsiteY193" fmla="*/ 535417 h 2610875"/>
              <a:gd name="connsiteX194" fmla="*/ 6803190 w 8975855"/>
              <a:gd name="connsiteY194" fmla="*/ 535417 h 2610875"/>
              <a:gd name="connsiteX195" fmla="*/ 6808331 w 8975855"/>
              <a:gd name="connsiteY195" fmla="*/ 445687 h 2610875"/>
              <a:gd name="connsiteX196" fmla="*/ 5167498 w 8975855"/>
              <a:gd name="connsiteY196" fmla="*/ 1733210 h 2610875"/>
              <a:gd name="connsiteX197" fmla="*/ 4682866 w 8975855"/>
              <a:gd name="connsiteY197" fmla="*/ 1763588 h 2610875"/>
              <a:gd name="connsiteX198" fmla="*/ 4491723 w 8975855"/>
              <a:gd name="connsiteY198" fmla="*/ 1777140 h 2610875"/>
              <a:gd name="connsiteX199" fmla="*/ 4464618 w 8975855"/>
              <a:gd name="connsiteY199" fmla="*/ 1753306 h 2610875"/>
              <a:gd name="connsiteX200" fmla="*/ 4451065 w 8975855"/>
              <a:gd name="connsiteY200" fmla="*/ 1642079 h 2610875"/>
              <a:gd name="connsiteX201" fmla="*/ 4478171 w 8975855"/>
              <a:gd name="connsiteY201" fmla="*/ 1410746 h 2610875"/>
              <a:gd name="connsiteX202" fmla="*/ 4485181 w 8975855"/>
              <a:gd name="connsiteY202" fmla="*/ 1371956 h 2610875"/>
              <a:gd name="connsiteX203" fmla="*/ 4511819 w 8975855"/>
              <a:gd name="connsiteY203" fmla="*/ 1284096 h 2610875"/>
              <a:gd name="connsiteX204" fmla="*/ 4700625 w 8975855"/>
              <a:gd name="connsiteY204" fmla="*/ 1081270 h 2610875"/>
              <a:gd name="connsiteX205" fmla="*/ 4829611 w 8975855"/>
              <a:gd name="connsiteY205" fmla="*/ 980325 h 2610875"/>
              <a:gd name="connsiteX206" fmla="*/ 4855314 w 8975855"/>
              <a:gd name="connsiteY206" fmla="*/ 989204 h 2610875"/>
              <a:gd name="connsiteX207" fmla="*/ 4872606 w 8975855"/>
              <a:gd name="connsiteY207" fmla="*/ 1200442 h 2610875"/>
              <a:gd name="connsiteX208" fmla="*/ 4936164 w 8975855"/>
              <a:gd name="connsiteY208" fmla="*/ 1377564 h 2610875"/>
              <a:gd name="connsiteX209" fmla="*/ 5161422 w 8975855"/>
              <a:gd name="connsiteY209" fmla="*/ 1681336 h 2610875"/>
              <a:gd name="connsiteX210" fmla="*/ 5207222 w 8975855"/>
              <a:gd name="connsiteY210" fmla="*/ 1704703 h 2610875"/>
              <a:gd name="connsiteX211" fmla="*/ 5167498 w 8975855"/>
              <a:gd name="connsiteY211" fmla="*/ 1733210 h 2610875"/>
              <a:gd name="connsiteX212" fmla="*/ 5496038 w 8975855"/>
              <a:gd name="connsiteY212" fmla="*/ 1637406 h 2610875"/>
              <a:gd name="connsiteX213" fmla="*/ 5481551 w 8975855"/>
              <a:gd name="connsiteY213" fmla="*/ 1674326 h 2610875"/>
              <a:gd name="connsiteX214" fmla="*/ 5411450 w 8975855"/>
              <a:gd name="connsiteY214" fmla="*/ 1726668 h 2610875"/>
              <a:gd name="connsiteX215" fmla="*/ 5299755 w 8975855"/>
              <a:gd name="connsiteY215" fmla="*/ 1696290 h 2610875"/>
              <a:gd name="connsiteX216" fmla="*/ 5287604 w 8975855"/>
              <a:gd name="connsiteY216" fmla="*/ 1679934 h 2610875"/>
              <a:gd name="connsiteX217" fmla="*/ 5246478 w 8975855"/>
              <a:gd name="connsiteY217" fmla="*/ 1621983 h 2610875"/>
              <a:gd name="connsiteX218" fmla="*/ 5114221 w 8975855"/>
              <a:gd name="connsiteY218" fmla="*/ 1480847 h 2610875"/>
              <a:gd name="connsiteX219" fmla="*/ 5053934 w 8975855"/>
              <a:gd name="connsiteY219" fmla="*/ 1357936 h 2610875"/>
              <a:gd name="connsiteX220" fmla="*/ 5034773 w 8975855"/>
              <a:gd name="connsiteY220" fmla="*/ 1321016 h 2610875"/>
              <a:gd name="connsiteX221" fmla="*/ 5000190 w 8975855"/>
              <a:gd name="connsiteY221" fmla="*/ 1228950 h 2610875"/>
              <a:gd name="connsiteX222" fmla="*/ 5009070 w 8975855"/>
              <a:gd name="connsiteY222" fmla="*/ 1040612 h 2610875"/>
              <a:gd name="connsiteX223" fmla="*/ 5012808 w 8975855"/>
              <a:gd name="connsiteY223" fmla="*/ 1020516 h 2610875"/>
              <a:gd name="connsiteX224" fmla="*/ 5023557 w 8975855"/>
              <a:gd name="connsiteY224" fmla="*/ 961164 h 2610875"/>
              <a:gd name="connsiteX225" fmla="*/ 5031969 w 8975855"/>
              <a:gd name="connsiteY225" fmla="*/ 927048 h 2610875"/>
              <a:gd name="connsiteX226" fmla="*/ 5045522 w 8975855"/>
              <a:gd name="connsiteY226" fmla="*/ 878445 h 2610875"/>
              <a:gd name="connsiteX227" fmla="*/ 5066085 w 8975855"/>
              <a:gd name="connsiteY227" fmla="*/ 868630 h 2610875"/>
              <a:gd name="connsiteX228" fmla="*/ 5097396 w 8975855"/>
              <a:gd name="connsiteY228" fmla="*/ 881716 h 2610875"/>
              <a:gd name="connsiteX229" fmla="*/ 5196473 w 8975855"/>
              <a:gd name="connsiteY229" fmla="*/ 917701 h 2610875"/>
              <a:gd name="connsiteX230" fmla="*/ 5241805 w 8975855"/>
              <a:gd name="connsiteY230" fmla="*/ 928450 h 2610875"/>
              <a:gd name="connsiteX231" fmla="*/ 5280594 w 8975855"/>
              <a:gd name="connsiteY231" fmla="*/ 936395 h 2610875"/>
              <a:gd name="connsiteX232" fmla="*/ 5325926 w 8975855"/>
              <a:gd name="connsiteY232" fmla="*/ 942470 h 2610875"/>
              <a:gd name="connsiteX233" fmla="*/ 5441827 w 8975855"/>
              <a:gd name="connsiteY233" fmla="*/ 949013 h 2610875"/>
              <a:gd name="connsiteX234" fmla="*/ 5553521 w 8975855"/>
              <a:gd name="connsiteY234" fmla="*/ 934993 h 2610875"/>
              <a:gd name="connsiteX235" fmla="*/ 5675964 w 8975855"/>
              <a:gd name="connsiteY235" fmla="*/ 906485 h 2610875"/>
              <a:gd name="connsiteX236" fmla="*/ 5694658 w 8975855"/>
              <a:gd name="connsiteY236" fmla="*/ 921907 h 2610875"/>
              <a:gd name="connsiteX237" fmla="*/ 5612406 w 8975855"/>
              <a:gd name="connsiteY237" fmla="*/ 1186422 h 2610875"/>
              <a:gd name="connsiteX238" fmla="*/ 5569878 w 8975855"/>
              <a:gd name="connsiteY238" fmla="*/ 1255121 h 2610875"/>
              <a:gd name="connsiteX239" fmla="*/ 5547913 w 8975855"/>
              <a:gd name="connsiteY239" fmla="*/ 1329428 h 2610875"/>
              <a:gd name="connsiteX240" fmla="*/ 5496038 w 8975855"/>
              <a:gd name="connsiteY240" fmla="*/ 1637406 h 2610875"/>
              <a:gd name="connsiteX241" fmla="*/ 6085355 w 8975855"/>
              <a:gd name="connsiteY241" fmla="*/ 1717321 h 2610875"/>
              <a:gd name="connsiteX242" fmla="*/ 5987213 w 8975855"/>
              <a:gd name="connsiteY242" fmla="*/ 1716386 h 2610875"/>
              <a:gd name="connsiteX243" fmla="*/ 5630165 w 8975855"/>
              <a:gd name="connsiteY243" fmla="*/ 1716386 h 2610875"/>
              <a:gd name="connsiteX244" fmla="*/ 5583431 w 8975855"/>
              <a:gd name="connsiteY244" fmla="*/ 1717788 h 2610875"/>
              <a:gd name="connsiteX245" fmla="*/ 5563803 w 8975855"/>
              <a:gd name="connsiteY245" fmla="*/ 1699095 h 2610875"/>
              <a:gd name="connsiteX246" fmla="*/ 5564737 w 8975855"/>
              <a:gd name="connsiteY246" fmla="*/ 1648154 h 2610875"/>
              <a:gd name="connsiteX247" fmla="*/ 5654000 w 8975855"/>
              <a:gd name="connsiteY247" fmla="*/ 1413082 h 2610875"/>
              <a:gd name="connsiteX248" fmla="*/ 5684844 w 8975855"/>
              <a:gd name="connsiteY248" fmla="*/ 1327091 h 2610875"/>
              <a:gd name="connsiteX249" fmla="*/ 5707744 w 8975855"/>
              <a:gd name="connsiteY249" fmla="*/ 1251850 h 2610875"/>
              <a:gd name="connsiteX250" fmla="*/ 5818970 w 8975855"/>
              <a:gd name="connsiteY250" fmla="*/ 1070522 h 2610875"/>
              <a:gd name="connsiteX251" fmla="*/ 5829720 w 8975855"/>
              <a:gd name="connsiteY251" fmla="*/ 1059773 h 2610875"/>
              <a:gd name="connsiteX252" fmla="*/ 5838599 w 8975855"/>
              <a:gd name="connsiteY252" fmla="*/ 1072391 h 2610875"/>
              <a:gd name="connsiteX253" fmla="*/ 5916178 w 8975855"/>
              <a:gd name="connsiteY253" fmla="*/ 1285031 h 2610875"/>
              <a:gd name="connsiteX254" fmla="*/ 5926926 w 8975855"/>
              <a:gd name="connsiteY254" fmla="*/ 1363544 h 2610875"/>
              <a:gd name="connsiteX255" fmla="*/ 5960108 w 8975855"/>
              <a:gd name="connsiteY255" fmla="*/ 1442992 h 2610875"/>
              <a:gd name="connsiteX256" fmla="*/ 6100310 w 8975855"/>
              <a:gd name="connsiteY256" fmla="*/ 1703768 h 2610875"/>
              <a:gd name="connsiteX257" fmla="*/ 6085355 w 8975855"/>
              <a:gd name="connsiteY257" fmla="*/ 1717321 h 2610875"/>
              <a:gd name="connsiteX258" fmla="*/ 7144816 w 8975855"/>
              <a:gd name="connsiteY258" fmla="*/ 1759849 h 2610875"/>
              <a:gd name="connsiteX259" fmla="*/ 7115373 w 8975855"/>
              <a:gd name="connsiteY259" fmla="*/ 1777608 h 2610875"/>
              <a:gd name="connsiteX260" fmla="*/ 6755521 w 8975855"/>
              <a:gd name="connsiteY260" fmla="*/ 1749567 h 2610875"/>
              <a:gd name="connsiteX261" fmla="*/ 6224155 w 8975855"/>
              <a:gd name="connsiteY261" fmla="*/ 1724798 h 2610875"/>
              <a:gd name="connsiteX262" fmla="*/ 6176953 w 8975855"/>
              <a:gd name="connsiteY262" fmla="*/ 1697693 h 2610875"/>
              <a:gd name="connsiteX263" fmla="*/ 6087691 w 8975855"/>
              <a:gd name="connsiteY263" fmla="*/ 1414952 h 2610875"/>
              <a:gd name="connsiteX264" fmla="*/ 6086290 w 8975855"/>
              <a:gd name="connsiteY264" fmla="*/ 1391585 h 2610875"/>
              <a:gd name="connsiteX265" fmla="*/ 6033480 w 8975855"/>
              <a:gd name="connsiteY265" fmla="*/ 1283629 h 2610875"/>
              <a:gd name="connsiteX266" fmla="*/ 6012450 w 8975855"/>
              <a:gd name="connsiteY266" fmla="*/ 1087813 h 2610875"/>
              <a:gd name="connsiteX267" fmla="*/ 6010580 w 8975855"/>
              <a:gd name="connsiteY267" fmla="*/ 1076597 h 2610875"/>
              <a:gd name="connsiteX268" fmla="*/ 6010580 w 8975855"/>
              <a:gd name="connsiteY268" fmla="*/ 1076130 h 2610875"/>
              <a:gd name="connsiteX269" fmla="*/ 5998429 w 8975855"/>
              <a:gd name="connsiteY269" fmla="*/ 941536 h 2610875"/>
              <a:gd name="connsiteX270" fmla="*/ 6032078 w 8975855"/>
              <a:gd name="connsiteY270" fmla="*/ 864892 h 2610875"/>
              <a:gd name="connsiteX271" fmla="*/ 6077410 w 8975855"/>
              <a:gd name="connsiteY271" fmla="*/ 775162 h 2610875"/>
              <a:gd name="connsiteX272" fmla="*/ 6090495 w 8975855"/>
              <a:gd name="connsiteY272" fmla="*/ 779836 h 2610875"/>
              <a:gd name="connsiteX273" fmla="*/ 6462031 w 8975855"/>
              <a:gd name="connsiteY273" fmla="*/ 718614 h 2610875"/>
              <a:gd name="connsiteX274" fmla="*/ 6626535 w 8975855"/>
              <a:gd name="connsiteY274" fmla="*/ 542894 h 2610875"/>
              <a:gd name="connsiteX275" fmla="*/ 6657380 w 8975855"/>
              <a:gd name="connsiteY275" fmla="*/ 511115 h 2610875"/>
              <a:gd name="connsiteX276" fmla="*/ 6657380 w 8975855"/>
              <a:gd name="connsiteY276" fmla="*/ 511115 h 2610875"/>
              <a:gd name="connsiteX277" fmla="*/ 6750848 w 8975855"/>
              <a:gd name="connsiteY277" fmla="*/ 431667 h 2610875"/>
              <a:gd name="connsiteX278" fmla="*/ 6764401 w 8975855"/>
              <a:gd name="connsiteY278" fmla="*/ 423255 h 2610875"/>
              <a:gd name="connsiteX279" fmla="*/ 6789637 w 8975855"/>
              <a:gd name="connsiteY279" fmla="*/ 416712 h 2610875"/>
              <a:gd name="connsiteX280" fmla="*/ 6791974 w 8975855"/>
              <a:gd name="connsiteY280" fmla="*/ 440547 h 2610875"/>
              <a:gd name="connsiteX281" fmla="*/ 6787768 w 8975855"/>
              <a:gd name="connsiteY281" fmla="*/ 534949 h 2610875"/>
              <a:gd name="connsiteX282" fmla="*/ 6880301 w 8975855"/>
              <a:gd name="connsiteY282" fmla="*/ 953686 h 2610875"/>
              <a:gd name="connsiteX283" fmla="*/ 6914884 w 8975855"/>
              <a:gd name="connsiteY283" fmla="*/ 1034536 h 2610875"/>
              <a:gd name="connsiteX284" fmla="*/ 6942925 w 8975855"/>
              <a:gd name="connsiteY284" fmla="*/ 1085477 h 2610875"/>
              <a:gd name="connsiteX285" fmla="*/ 6943392 w 8975855"/>
              <a:gd name="connsiteY285" fmla="*/ 1085009 h 2610875"/>
              <a:gd name="connsiteX286" fmla="*/ 6943392 w 8975855"/>
              <a:gd name="connsiteY286" fmla="*/ 1085009 h 2610875"/>
              <a:gd name="connsiteX287" fmla="*/ 6993398 w 8975855"/>
              <a:gd name="connsiteY287" fmla="*/ 1143427 h 2610875"/>
              <a:gd name="connsiteX288" fmla="*/ 7210711 w 8975855"/>
              <a:gd name="connsiteY288" fmla="*/ 1232221 h 2610875"/>
              <a:gd name="connsiteX289" fmla="*/ 7234545 w 8975855"/>
              <a:gd name="connsiteY289" fmla="*/ 1258860 h 2610875"/>
              <a:gd name="connsiteX290" fmla="*/ 7214449 w 8975855"/>
              <a:gd name="connsiteY290" fmla="*/ 1414017 h 2610875"/>
              <a:gd name="connsiteX291" fmla="*/ 7191082 w 8975855"/>
              <a:gd name="connsiteY291" fmla="*/ 1485053 h 2610875"/>
              <a:gd name="connsiteX292" fmla="*/ 7191082 w 8975855"/>
              <a:gd name="connsiteY292" fmla="*/ 1485053 h 2610875"/>
              <a:gd name="connsiteX293" fmla="*/ 7163042 w 8975855"/>
              <a:gd name="connsiteY293" fmla="*/ 1634134 h 2610875"/>
              <a:gd name="connsiteX294" fmla="*/ 7144816 w 8975855"/>
              <a:gd name="connsiteY294" fmla="*/ 1759849 h 2610875"/>
              <a:gd name="connsiteX295" fmla="*/ 7410732 w 8975855"/>
              <a:gd name="connsiteY295" fmla="*/ 1805648 h 2610875"/>
              <a:gd name="connsiteX296" fmla="*/ 7213515 w 8975855"/>
              <a:gd name="connsiteY296" fmla="*/ 1785553 h 2610875"/>
              <a:gd name="connsiteX297" fmla="*/ 7192017 w 8975855"/>
              <a:gd name="connsiteY297" fmla="*/ 1753306 h 2610875"/>
              <a:gd name="connsiteX298" fmla="*/ 7208374 w 8975855"/>
              <a:gd name="connsiteY298" fmla="*/ 1692552 h 2610875"/>
              <a:gd name="connsiteX299" fmla="*/ 7221927 w 8975855"/>
              <a:gd name="connsiteY299" fmla="*/ 1571511 h 2610875"/>
              <a:gd name="connsiteX300" fmla="*/ 7230339 w 8975855"/>
              <a:gd name="connsiteY300" fmla="*/ 1509354 h 2610875"/>
              <a:gd name="connsiteX301" fmla="*/ 7262586 w 8975855"/>
              <a:gd name="connsiteY301" fmla="*/ 1389715 h 2610875"/>
              <a:gd name="connsiteX302" fmla="*/ 7274736 w 8975855"/>
              <a:gd name="connsiteY302" fmla="*/ 1288302 h 2610875"/>
              <a:gd name="connsiteX303" fmla="*/ 7275671 w 8975855"/>
              <a:gd name="connsiteY303" fmla="*/ 1262599 h 2610875"/>
              <a:gd name="connsiteX304" fmla="*/ 7319601 w 8975855"/>
              <a:gd name="connsiteY304" fmla="*/ 1204648 h 2610875"/>
              <a:gd name="connsiteX305" fmla="*/ 7351380 w 8975855"/>
              <a:gd name="connsiteY305" fmla="*/ 1190161 h 2610875"/>
              <a:gd name="connsiteX306" fmla="*/ 7370074 w 8975855"/>
              <a:gd name="connsiteY306" fmla="*/ 1185487 h 2610875"/>
              <a:gd name="connsiteX307" fmla="*/ 7371008 w 8975855"/>
              <a:gd name="connsiteY307" fmla="*/ 1205583 h 2610875"/>
              <a:gd name="connsiteX308" fmla="*/ 7333154 w 8975855"/>
              <a:gd name="connsiteY308" fmla="*/ 1511224 h 2610875"/>
              <a:gd name="connsiteX309" fmla="*/ 7329883 w 8975855"/>
              <a:gd name="connsiteY309" fmla="*/ 1576651 h 2610875"/>
              <a:gd name="connsiteX310" fmla="*/ 7343436 w 8975855"/>
              <a:gd name="connsiteY310" fmla="*/ 1607496 h 2610875"/>
              <a:gd name="connsiteX311" fmla="*/ 7363531 w 8975855"/>
              <a:gd name="connsiteY311" fmla="*/ 1602355 h 2610875"/>
              <a:gd name="connsiteX312" fmla="*/ 7392974 w 8975855"/>
              <a:gd name="connsiteY312" fmla="*/ 1587400 h 2610875"/>
              <a:gd name="connsiteX313" fmla="*/ 7401386 w 8975855"/>
              <a:gd name="connsiteY313" fmla="*/ 1607963 h 2610875"/>
              <a:gd name="connsiteX314" fmla="*/ 7399517 w 8975855"/>
              <a:gd name="connsiteY314" fmla="*/ 1626189 h 2610875"/>
              <a:gd name="connsiteX315" fmla="*/ 7442979 w 8975855"/>
              <a:gd name="connsiteY315" fmla="*/ 1713115 h 2610875"/>
              <a:gd name="connsiteX316" fmla="*/ 7466813 w 8975855"/>
              <a:gd name="connsiteY316" fmla="*/ 1752839 h 2610875"/>
              <a:gd name="connsiteX317" fmla="*/ 7410732 w 8975855"/>
              <a:gd name="connsiteY317" fmla="*/ 1805648 h 2610875"/>
              <a:gd name="connsiteX318" fmla="*/ 7592528 w 8975855"/>
              <a:gd name="connsiteY318" fmla="*/ 1827146 h 2610875"/>
              <a:gd name="connsiteX319" fmla="*/ 7573834 w 8975855"/>
              <a:gd name="connsiteY319" fmla="*/ 1824809 h 2610875"/>
              <a:gd name="connsiteX320" fmla="*/ 7530839 w 8975855"/>
              <a:gd name="connsiteY320" fmla="*/ 1813593 h 2610875"/>
              <a:gd name="connsiteX321" fmla="*/ 7534578 w 8975855"/>
              <a:gd name="connsiteY321" fmla="*/ 1749567 h 2610875"/>
              <a:gd name="connsiteX322" fmla="*/ 7567759 w 8975855"/>
              <a:gd name="connsiteY322" fmla="*/ 1740688 h 2610875"/>
              <a:gd name="connsiteX323" fmla="*/ 7619167 w 8975855"/>
              <a:gd name="connsiteY323" fmla="*/ 1787889 h 2610875"/>
              <a:gd name="connsiteX324" fmla="*/ 7620568 w 8975855"/>
              <a:gd name="connsiteY324" fmla="*/ 1799573 h 2610875"/>
              <a:gd name="connsiteX325" fmla="*/ 7592528 w 8975855"/>
              <a:gd name="connsiteY325" fmla="*/ 1827146 h 2610875"/>
              <a:gd name="connsiteX0" fmla="*/ 10223600 w 10223600"/>
              <a:gd name="connsiteY0" fmla="*/ 2081846 h 2610876"/>
              <a:gd name="connsiteX1" fmla="*/ 10189484 w 10223600"/>
              <a:gd name="connsiteY1" fmla="*/ 2063153 h 2610876"/>
              <a:gd name="connsiteX2" fmla="*/ 10021709 w 10223600"/>
              <a:gd name="connsiteY2" fmla="*/ 2022494 h 2610876"/>
              <a:gd name="connsiteX3" fmla="*/ 9486137 w 10223600"/>
              <a:gd name="connsiteY3" fmla="*/ 1912669 h 2610876"/>
              <a:gd name="connsiteX4" fmla="*/ 9200124 w 10223600"/>
              <a:gd name="connsiteY4" fmla="*/ 1868739 h 2610876"/>
              <a:gd name="connsiteX5" fmla="*/ 9162737 w 10223600"/>
              <a:gd name="connsiteY5" fmla="*/ 1857990 h 2610876"/>
              <a:gd name="connsiteX6" fmla="*/ 9121143 w 10223600"/>
              <a:gd name="connsiteY6" fmla="*/ 1856588 h 2610876"/>
              <a:gd name="connsiteX7" fmla="*/ 8972997 w 10223600"/>
              <a:gd name="connsiteY7" fmla="*/ 1825744 h 2610876"/>
              <a:gd name="connsiteX8" fmla="*/ 8961313 w 10223600"/>
              <a:gd name="connsiteY8" fmla="*/ 1815462 h 2610876"/>
              <a:gd name="connsiteX9" fmla="*/ 8991223 w 10223600"/>
              <a:gd name="connsiteY9" fmla="*/ 1744427 h 2610876"/>
              <a:gd name="connsiteX10" fmla="*/ 9034685 w 10223600"/>
              <a:gd name="connsiteY10" fmla="*/ 1685074 h 2610876"/>
              <a:gd name="connsiteX11" fmla="*/ 9042163 w 10223600"/>
              <a:gd name="connsiteY11" fmla="*/ 1659371 h 2610876"/>
              <a:gd name="connsiteX12" fmla="*/ 9061791 w 10223600"/>
              <a:gd name="connsiteY12" fmla="*/ 1561229 h 2610876"/>
              <a:gd name="connsiteX13" fmla="*/ 9068334 w 10223600"/>
              <a:gd name="connsiteY13" fmla="*/ 1535058 h 2610876"/>
              <a:gd name="connsiteX14" fmla="*/ 9084224 w 10223600"/>
              <a:gd name="connsiteY14" fmla="*/ 1434580 h 2610876"/>
              <a:gd name="connsiteX15" fmla="*/ 9066932 w 10223600"/>
              <a:gd name="connsiteY15" fmla="*/ 1255588 h 2610876"/>
              <a:gd name="connsiteX16" fmla="*/ 9050108 w 10223600"/>
              <a:gd name="connsiteY16" fmla="*/ 1022853 h 2610876"/>
              <a:gd name="connsiteX17" fmla="*/ 9054781 w 10223600"/>
              <a:gd name="connsiteY17" fmla="*/ 843394 h 2610876"/>
              <a:gd name="connsiteX18" fmla="*/ 9044967 w 10223600"/>
              <a:gd name="connsiteY18" fmla="*/ 707865 h 2610876"/>
              <a:gd name="connsiteX19" fmla="*/ 9001037 w 10223600"/>
              <a:gd name="connsiteY19" fmla="*/ 565794 h 2610876"/>
              <a:gd name="connsiteX20" fmla="*/ 8947760 w 10223600"/>
              <a:gd name="connsiteY20" fmla="*/ 487748 h 2610876"/>
              <a:gd name="connsiteX21" fmla="*/ 8898689 w 10223600"/>
              <a:gd name="connsiteY21" fmla="*/ 456436 h 2610876"/>
              <a:gd name="connsiteX22" fmla="*/ 8882800 w 10223600"/>
              <a:gd name="connsiteY22" fmla="*/ 409702 h 2610876"/>
              <a:gd name="connsiteX23" fmla="*/ 8879996 w 10223600"/>
              <a:gd name="connsiteY23" fmla="*/ 342872 h 2610876"/>
              <a:gd name="connsiteX24" fmla="*/ 8876257 w 10223600"/>
              <a:gd name="connsiteY24" fmla="*/ 337264 h 2610876"/>
              <a:gd name="connsiteX25" fmla="*/ 8699603 w 10223600"/>
              <a:gd name="connsiteY25" fmla="*/ 243329 h 2610876"/>
              <a:gd name="connsiteX26" fmla="*/ 8667823 w 10223600"/>
              <a:gd name="connsiteY26" fmla="*/ 262490 h 2610876"/>
              <a:gd name="connsiteX27" fmla="*/ 8641652 w 10223600"/>
              <a:gd name="connsiteY27" fmla="*/ 305953 h 2610876"/>
              <a:gd name="connsiteX28" fmla="*/ 8641652 w 10223600"/>
              <a:gd name="connsiteY28" fmla="*/ 310159 h 2610876"/>
              <a:gd name="connsiteX29" fmla="*/ 8649130 w 10223600"/>
              <a:gd name="connsiteY29" fmla="*/ 310159 h 2610876"/>
              <a:gd name="connsiteX30" fmla="*/ 8657075 w 10223600"/>
              <a:gd name="connsiteY30" fmla="*/ 324646 h 2610876"/>
              <a:gd name="connsiteX31" fmla="*/ 8646793 w 10223600"/>
              <a:gd name="connsiteY31" fmla="*/ 382596 h 2610876"/>
              <a:gd name="connsiteX32" fmla="*/ 8638381 w 10223600"/>
              <a:gd name="connsiteY32" fmla="*/ 427928 h 2610876"/>
              <a:gd name="connsiteX33" fmla="*/ 8658009 w 10223600"/>
              <a:gd name="connsiteY33" fmla="*/ 465316 h 2610876"/>
              <a:gd name="connsiteX34" fmla="*/ 8651934 w 10223600"/>
              <a:gd name="connsiteY34" fmla="*/ 496627 h 2610876"/>
              <a:gd name="connsiteX35" fmla="*/ 8618752 w 10223600"/>
              <a:gd name="connsiteY35" fmla="*/ 522331 h 2610876"/>
              <a:gd name="connsiteX36" fmla="*/ 8617351 w 10223600"/>
              <a:gd name="connsiteY36" fmla="*/ 596171 h 2610876"/>
              <a:gd name="connsiteX37" fmla="*/ 8629969 w 10223600"/>
              <a:gd name="connsiteY37" fmla="*/ 591030 h 2610876"/>
              <a:gd name="connsiteX38" fmla="*/ 8649597 w 10223600"/>
              <a:gd name="connsiteY38" fmla="*/ 579347 h 2610876"/>
              <a:gd name="connsiteX39" fmla="*/ 8657542 w 10223600"/>
              <a:gd name="connsiteY39" fmla="*/ 598975 h 2610876"/>
              <a:gd name="connsiteX40" fmla="*/ 8652401 w 10223600"/>
              <a:gd name="connsiteY40" fmla="*/ 638232 h 2610876"/>
              <a:gd name="connsiteX41" fmla="*/ 8646793 w 10223600"/>
              <a:gd name="connsiteY41" fmla="*/ 639634 h 2610876"/>
              <a:gd name="connsiteX42" fmla="*/ 8630904 w 10223600"/>
              <a:gd name="connsiteY42" fmla="*/ 680292 h 2610876"/>
              <a:gd name="connsiteX43" fmla="*/ 8590245 w 10223600"/>
              <a:gd name="connsiteY43" fmla="*/ 703192 h 2610876"/>
              <a:gd name="connsiteX44" fmla="*/ 8546315 w 10223600"/>
              <a:gd name="connsiteY44" fmla="*/ 787313 h 2610876"/>
              <a:gd name="connsiteX45" fmla="*/ 8543511 w 10223600"/>
              <a:gd name="connsiteY45" fmla="*/ 800399 h 2610876"/>
              <a:gd name="connsiteX46" fmla="*/ 8541641 w 10223600"/>
              <a:gd name="connsiteY46" fmla="*/ 806474 h 2610876"/>
              <a:gd name="connsiteX47" fmla="*/ 8555661 w 10223600"/>
              <a:gd name="connsiteY47" fmla="*/ 933591 h 2610876"/>
              <a:gd name="connsiteX48" fmla="*/ 8554260 w 10223600"/>
              <a:gd name="connsiteY48" fmla="*/ 968174 h 2610876"/>
              <a:gd name="connsiteX49" fmla="*/ 8523883 w 10223600"/>
              <a:gd name="connsiteY49" fmla="*/ 1109311 h 2610876"/>
              <a:gd name="connsiteX50" fmla="*/ 8496777 w 10223600"/>
              <a:gd name="connsiteY50" fmla="*/ 1137351 h 2610876"/>
              <a:gd name="connsiteX51" fmla="*/ 8210297 w 10223600"/>
              <a:gd name="connsiteY51" fmla="*/ 1050893 h 2610876"/>
              <a:gd name="connsiteX52" fmla="*/ 8119166 w 10223600"/>
              <a:gd name="connsiteY52" fmla="*/ 867696 h 2610876"/>
              <a:gd name="connsiteX53" fmla="*/ 8090658 w 10223600"/>
              <a:gd name="connsiteY53" fmla="*/ 641503 h 2610876"/>
              <a:gd name="connsiteX54" fmla="*/ 8092527 w 10223600"/>
              <a:gd name="connsiteY54" fmla="*/ 552708 h 2610876"/>
              <a:gd name="connsiteX55" fmla="*/ 8092527 w 10223600"/>
              <a:gd name="connsiteY55" fmla="*/ 552708 h 2610876"/>
              <a:gd name="connsiteX56" fmla="*/ 8092527 w 10223600"/>
              <a:gd name="connsiteY56" fmla="*/ 552708 h 2610876"/>
              <a:gd name="connsiteX57" fmla="*/ 8106080 w 10223600"/>
              <a:gd name="connsiteY57" fmla="*/ 454567 h 2610876"/>
              <a:gd name="connsiteX58" fmla="*/ 8106080 w 10223600"/>
              <a:gd name="connsiteY58" fmla="*/ 454567 h 2610876"/>
              <a:gd name="connsiteX59" fmla="*/ 8107949 w 10223600"/>
              <a:gd name="connsiteY59" fmla="*/ 436340 h 2610876"/>
              <a:gd name="connsiteX60" fmla="*/ 8161226 w 10223600"/>
              <a:gd name="connsiteY60" fmla="*/ 388204 h 2610876"/>
              <a:gd name="connsiteX61" fmla="*/ 8214036 w 10223600"/>
              <a:gd name="connsiteY61" fmla="*/ 381194 h 2610876"/>
              <a:gd name="connsiteX62" fmla="*/ 8264041 w 10223600"/>
              <a:gd name="connsiteY62" fmla="*/ 347546 h 2610876"/>
              <a:gd name="connsiteX63" fmla="*/ 8273388 w 10223600"/>
              <a:gd name="connsiteY63" fmla="*/ 337732 h 2610876"/>
              <a:gd name="connsiteX64" fmla="*/ 8281800 w 10223600"/>
              <a:gd name="connsiteY64" fmla="*/ 340068 h 2610876"/>
              <a:gd name="connsiteX65" fmla="*/ 8290212 w 10223600"/>
              <a:gd name="connsiteY65" fmla="*/ 291465 h 2610876"/>
              <a:gd name="connsiteX66" fmla="*/ 8239739 w 10223600"/>
              <a:gd name="connsiteY66" fmla="*/ 202203 h 2610876"/>
              <a:gd name="connsiteX67" fmla="*/ 8203754 w 10223600"/>
              <a:gd name="connsiteY67" fmla="*/ 185379 h 2610876"/>
              <a:gd name="connsiteX68" fmla="*/ 8146738 w 10223600"/>
              <a:gd name="connsiteY68" fmla="*/ 183042 h 2610876"/>
              <a:gd name="connsiteX69" fmla="*/ 8052336 w 10223600"/>
              <a:gd name="connsiteY69" fmla="*/ 182107 h 2610876"/>
              <a:gd name="connsiteX70" fmla="*/ 8033642 w 10223600"/>
              <a:gd name="connsiteY70" fmla="*/ 176499 h 2610876"/>
              <a:gd name="connsiteX71" fmla="*/ 8003265 w 10223600"/>
              <a:gd name="connsiteY71" fmla="*/ 165750 h 2610876"/>
              <a:gd name="connsiteX72" fmla="*/ 7909330 w 10223600"/>
              <a:gd name="connsiteY72" fmla="*/ 158740 h 2610876"/>
              <a:gd name="connsiteX73" fmla="*/ 7852314 w 10223600"/>
              <a:gd name="connsiteY73" fmla="*/ 150328 h 2610876"/>
              <a:gd name="connsiteX74" fmla="*/ 7846239 w 10223600"/>
              <a:gd name="connsiteY74" fmla="*/ 146122 h 2610876"/>
              <a:gd name="connsiteX75" fmla="*/ 7832686 w 10223600"/>
              <a:gd name="connsiteY75" fmla="*/ 147057 h 2610876"/>
              <a:gd name="connsiteX76" fmla="*/ 7842967 w 10223600"/>
              <a:gd name="connsiteY76" fmla="*/ 159675 h 2610876"/>
              <a:gd name="connsiteX77" fmla="*/ 7813058 w 10223600"/>
              <a:gd name="connsiteY77" fmla="*/ 193323 h 2610876"/>
              <a:gd name="connsiteX78" fmla="*/ 7799972 w 10223600"/>
              <a:gd name="connsiteY78" fmla="*/ 269033 h 2610876"/>
              <a:gd name="connsiteX79" fmla="*/ 7753705 w 10223600"/>
              <a:gd name="connsiteY79" fmla="*/ 362501 h 2610876"/>
              <a:gd name="connsiteX80" fmla="*/ 7737348 w 10223600"/>
              <a:gd name="connsiteY80" fmla="*/ 390074 h 2610876"/>
              <a:gd name="connsiteX81" fmla="*/ 7737348 w 10223600"/>
              <a:gd name="connsiteY81" fmla="*/ 390074 h 2610876"/>
              <a:gd name="connsiteX82" fmla="*/ 7665378 w 10223600"/>
              <a:gd name="connsiteY82" fmla="*/ 472793 h 2610876"/>
              <a:gd name="connsiteX83" fmla="*/ 7665378 w 10223600"/>
              <a:gd name="connsiteY83" fmla="*/ 472793 h 2610876"/>
              <a:gd name="connsiteX84" fmla="*/ 7430306 w 10223600"/>
              <a:gd name="connsiteY84" fmla="*/ 494291 h 2610876"/>
              <a:gd name="connsiteX85" fmla="*/ 7310667 w 10223600"/>
              <a:gd name="connsiteY85" fmla="*/ 407833 h 2610876"/>
              <a:gd name="connsiteX86" fmla="*/ 7245239 w 10223600"/>
              <a:gd name="connsiteY86" fmla="*/ 342872 h 2610876"/>
              <a:gd name="connsiteX87" fmla="*/ 7154107 w 10223600"/>
              <a:gd name="connsiteY87" fmla="*/ 274641 h 2610876"/>
              <a:gd name="connsiteX88" fmla="*/ 7145228 w 10223600"/>
              <a:gd name="connsiteY88" fmla="*/ 264359 h 2610876"/>
              <a:gd name="connsiteX89" fmla="*/ 7055031 w 10223600"/>
              <a:gd name="connsiteY89" fmla="*/ 199399 h 2610876"/>
              <a:gd name="connsiteX90" fmla="*/ 7036805 w 10223600"/>
              <a:gd name="connsiteY90" fmla="*/ 170424 h 2610876"/>
              <a:gd name="connsiteX91" fmla="*/ 7038207 w 10223600"/>
              <a:gd name="connsiteY91" fmla="*/ 119484 h 2610876"/>
              <a:gd name="connsiteX92" fmla="*/ 7051293 w 10223600"/>
              <a:gd name="connsiteY92" fmla="*/ 137243 h 2610876"/>
              <a:gd name="connsiteX93" fmla="*/ 7054564 w 10223600"/>
              <a:gd name="connsiteY93" fmla="*/ 121820 h 2610876"/>
              <a:gd name="connsiteX94" fmla="*/ 7069986 w 10223600"/>
              <a:gd name="connsiteY94" fmla="*/ 75554 h 2610876"/>
              <a:gd name="connsiteX95" fmla="*/ 7069051 w 10223600"/>
              <a:gd name="connsiteY95" fmla="*/ 16669 h 2610876"/>
              <a:gd name="connsiteX96" fmla="*/ 7061107 w 10223600"/>
              <a:gd name="connsiteY96" fmla="*/ 7322 h 2610876"/>
              <a:gd name="connsiteX97" fmla="*/ 7020448 w 10223600"/>
              <a:gd name="connsiteY97" fmla="*/ 12930 h 2610876"/>
              <a:gd name="connsiteX98" fmla="*/ 6955955 w 10223600"/>
              <a:gd name="connsiteY98" fmla="*/ 51719 h 2610876"/>
              <a:gd name="connsiteX99" fmla="*/ 6636761 w 10223600"/>
              <a:gd name="connsiteY99" fmla="*/ 83031 h 2610876"/>
              <a:gd name="connsiteX100" fmla="*/ 6464780 w 10223600"/>
              <a:gd name="connsiteY100" fmla="*/ 77423 h 2610876"/>
              <a:gd name="connsiteX101" fmla="*/ 6293266 w 10223600"/>
              <a:gd name="connsiteY101" fmla="*/ 59664 h 2610876"/>
              <a:gd name="connsiteX102" fmla="*/ 6197928 w 10223600"/>
              <a:gd name="connsiteY102" fmla="*/ 15267 h 2610876"/>
              <a:gd name="connsiteX103" fmla="*/ 6159139 w 10223600"/>
              <a:gd name="connsiteY103" fmla="*/ 3116 h 2610876"/>
              <a:gd name="connsiteX104" fmla="*/ 6142315 w 10223600"/>
              <a:gd name="connsiteY104" fmla="*/ 42840 h 2610876"/>
              <a:gd name="connsiteX105" fmla="*/ 6153064 w 10223600"/>
              <a:gd name="connsiteY105" fmla="*/ 85835 h 2610876"/>
              <a:gd name="connsiteX106" fmla="*/ 6164747 w 10223600"/>
              <a:gd name="connsiteY106" fmla="*/ 119951 h 2610876"/>
              <a:gd name="connsiteX107" fmla="*/ 6165682 w 10223600"/>
              <a:gd name="connsiteY107" fmla="*/ 155002 h 2610876"/>
              <a:gd name="connsiteX108" fmla="*/ 6166617 w 10223600"/>
              <a:gd name="connsiteY108" fmla="*/ 170891 h 2610876"/>
              <a:gd name="connsiteX109" fmla="*/ 6154466 w 10223600"/>
              <a:gd name="connsiteY109" fmla="*/ 200334 h 2610876"/>
              <a:gd name="connsiteX110" fmla="*/ 6033892 w 10223600"/>
              <a:gd name="connsiteY110" fmla="*/ 232580 h 2610876"/>
              <a:gd name="connsiteX111" fmla="*/ 5976409 w 10223600"/>
              <a:gd name="connsiteY111" fmla="*/ 238188 h 2610876"/>
              <a:gd name="connsiteX112" fmla="*/ 5934348 w 10223600"/>
              <a:gd name="connsiteY112" fmla="*/ 295671 h 2610876"/>
              <a:gd name="connsiteX113" fmla="*/ 5914253 w 10223600"/>
              <a:gd name="connsiteY113" fmla="*/ 333058 h 2610876"/>
              <a:gd name="connsiteX114" fmla="*/ 5837142 w 10223600"/>
              <a:gd name="connsiteY114" fmla="*/ 402225 h 2610876"/>
              <a:gd name="connsiteX115" fmla="*/ 5800221 w 10223600"/>
              <a:gd name="connsiteY115" fmla="*/ 447089 h 2610876"/>
              <a:gd name="connsiteX116" fmla="*/ 5784799 w 10223600"/>
              <a:gd name="connsiteY116" fmla="*/ 483075 h 2610876"/>
              <a:gd name="connsiteX117" fmla="*/ 5746477 w 10223600"/>
              <a:gd name="connsiteY117" fmla="*/ 594769 h 2610876"/>
              <a:gd name="connsiteX118" fmla="*/ 5703482 w 10223600"/>
              <a:gd name="connsiteY118" fmla="*/ 687770 h 2610876"/>
              <a:gd name="connsiteX119" fmla="*/ 5633381 w 10223600"/>
              <a:gd name="connsiteY119" fmla="*/ 777499 h 2610876"/>
              <a:gd name="connsiteX120" fmla="*/ 5598798 w 10223600"/>
              <a:gd name="connsiteY120" fmla="*/ 899942 h 2610876"/>
              <a:gd name="connsiteX121" fmla="*/ 5602536 w 10223600"/>
              <a:gd name="connsiteY121" fmla="*/ 983596 h 2610876"/>
              <a:gd name="connsiteX122" fmla="*/ 5600200 w 10223600"/>
              <a:gd name="connsiteY122" fmla="*/ 1027526 h 2610876"/>
              <a:gd name="connsiteX123" fmla="*/ 5601602 w 10223600"/>
              <a:gd name="connsiteY123" fmla="*/ 1034069 h 2610876"/>
              <a:gd name="connsiteX124" fmla="*/ 5617959 w 10223600"/>
              <a:gd name="connsiteY124" fmla="*/ 983596 h 2610876"/>
              <a:gd name="connsiteX125" fmla="*/ 5612818 w 10223600"/>
              <a:gd name="connsiteY125" fmla="*/ 1033602 h 2610876"/>
              <a:gd name="connsiteX126" fmla="*/ 5631512 w 10223600"/>
              <a:gd name="connsiteY126" fmla="*/ 994345 h 2610876"/>
              <a:gd name="connsiteX127" fmla="*/ 5624502 w 10223600"/>
              <a:gd name="connsiteY127" fmla="*/ 1038742 h 2610876"/>
              <a:gd name="connsiteX128" fmla="*/ 5620763 w 10223600"/>
              <a:gd name="connsiteY128" fmla="*/ 1041546 h 2610876"/>
              <a:gd name="connsiteX129" fmla="*/ 5621698 w 10223600"/>
              <a:gd name="connsiteY129" fmla="*/ 1043416 h 2610876"/>
              <a:gd name="connsiteX130" fmla="*/ 5627773 w 10223600"/>
              <a:gd name="connsiteY130" fmla="*/ 1046687 h 2610876"/>
              <a:gd name="connsiteX131" fmla="*/ 5681517 w 10223600"/>
              <a:gd name="connsiteY131" fmla="*/ 1017245 h 2610876"/>
              <a:gd name="connsiteX132" fmla="*/ 5737131 w 10223600"/>
              <a:gd name="connsiteY132" fmla="*/ 776564 h 2610876"/>
              <a:gd name="connsiteX133" fmla="*/ 5744141 w 10223600"/>
              <a:gd name="connsiteY133" fmla="*/ 780770 h 2610876"/>
              <a:gd name="connsiteX134" fmla="*/ 5755824 w 10223600"/>
              <a:gd name="connsiteY134" fmla="*/ 768620 h 2610876"/>
              <a:gd name="connsiteX135" fmla="*/ 5817981 w 10223600"/>
              <a:gd name="connsiteY135" fmla="*/ 572804 h 2610876"/>
              <a:gd name="connsiteX136" fmla="*/ 5844619 w 10223600"/>
              <a:gd name="connsiteY136" fmla="*/ 502703 h 2610876"/>
              <a:gd name="connsiteX137" fmla="*/ 5832001 w 10223600"/>
              <a:gd name="connsiteY137" fmla="*/ 539155 h 2610876"/>
              <a:gd name="connsiteX138" fmla="*/ 5826860 w 10223600"/>
              <a:gd name="connsiteY138" fmla="*/ 564392 h 2610876"/>
              <a:gd name="connsiteX139" fmla="*/ 5832001 w 10223600"/>
              <a:gd name="connsiteY139" fmla="*/ 652719 h 2610876"/>
              <a:gd name="connsiteX140" fmla="*/ 5830599 w 10223600"/>
              <a:gd name="connsiteY140" fmla="*/ 836851 h 2610876"/>
              <a:gd name="connsiteX141" fmla="*/ 5702547 w 10223600"/>
              <a:gd name="connsiteY141" fmla="*/ 1129874 h 2610876"/>
              <a:gd name="connsiteX142" fmla="*/ 5641326 w 10223600"/>
              <a:gd name="connsiteY142" fmla="*/ 1205583 h 2610876"/>
              <a:gd name="connsiteX143" fmla="*/ 5606275 w 10223600"/>
              <a:gd name="connsiteY143" fmla="*/ 1301388 h 2610876"/>
              <a:gd name="connsiteX144" fmla="*/ 5597396 w 10223600"/>
              <a:gd name="connsiteY144" fmla="*/ 1697693 h 2610876"/>
              <a:gd name="connsiteX145" fmla="*/ 5601135 w 10223600"/>
              <a:gd name="connsiteY145" fmla="*/ 1773402 h 2610876"/>
              <a:gd name="connsiteX146" fmla="*/ 5584778 w 10223600"/>
              <a:gd name="connsiteY146" fmla="*/ 1784618 h 2610876"/>
              <a:gd name="connsiteX147" fmla="*/ 5552064 w 10223600"/>
              <a:gd name="connsiteY147" fmla="*/ 1786020 h 2610876"/>
              <a:gd name="connsiteX148" fmla="*/ 5052009 w 10223600"/>
              <a:gd name="connsiteY148" fmla="*/ 1846774 h 2610876"/>
              <a:gd name="connsiteX149" fmla="*/ 4235565 w 10223600"/>
              <a:gd name="connsiteY149" fmla="*/ 1974358 h 2610876"/>
              <a:gd name="connsiteX150" fmla="*/ 3290135 w 10223600"/>
              <a:gd name="connsiteY150" fmla="*/ 2151013 h 2610876"/>
              <a:gd name="connsiteX151" fmla="*/ 3175169 w 10223600"/>
              <a:gd name="connsiteY151" fmla="*/ 2170641 h 2610876"/>
              <a:gd name="connsiteX152" fmla="*/ 3116752 w 10223600"/>
              <a:gd name="connsiteY152" fmla="*/ 2185129 h 2610876"/>
              <a:gd name="connsiteX153" fmla="*/ 2380223 w 10223600"/>
              <a:gd name="connsiteY153" fmla="*/ 2325331 h 2610876"/>
              <a:gd name="connsiteX154" fmla="*/ 1441336 w 10223600"/>
              <a:gd name="connsiteY154" fmla="*/ 2472543 h 2610876"/>
              <a:gd name="connsiteX155" fmla="*/ 1263279 w 10223600"/>
              <a:gd name="connsiteY155" fmla="*/ 2495443 h 2610876"/>
              <a:gd name="connsiteX156" fmla="*/ 0 w 10223600"/>
              <a:gd name="connsiteY156" fmla="*/ 2491276 h 2610876"/>
              <a:gd name="connsiteX157" fmla="*/ 1247857 w 10223600"/>
              <a:gd name="connsiteY157" fmla="*/ 2589378 h 2610876"/>
              <a:gd name="connsiteX158" fmla="*/ 1269354 w 10223600"/>
              <a:gd name="connsiteY158" fmla="*/ 2610876 h 2610876"/>
              <a:gd name="connsiteX159" fmla="*/ 7048021 w 10223600"/>
              <a:gd name="connsiteY159" fmla="*/ 2610409 h 2610876"/>
              <a:gd name="connsiteX160" fmla="*/ 10202569 w 10223600"/>
              <a:gd name="connsiteY160" fmla="*/ 2610876 h 2610876"/>
              <a:gd name="connsiteX161" fmla="*/ 10221730 w 10223600"/>
              <a:gd name="connsiteY161" fmla="*/ 2591715 h 2610876"/>
              <a:gd name="connsiteX162" fmla="*/ 10223600 w 10223600"/>
              <a:gd name="connsiteY162" fmla="*/ 2081846 h 2610876"/>
              <a:gd name="connsiteX163" fmla="*/ 5623100 w 10223600"/>
              <a:gd name="connsiteY163" fmla="*/ 896671 h 2610876"/>
              <a:gd name="connsiteX164" fmla="*/ 5617491 w 10223600"/>
              <a:gd name="connsiteY164" fmla="*/ 894802 h 2610876"/>
              <a:gd name="connsiteX165" fmla="*/ 5635250 w 10223600"/>
              <a:gd name="connsiteY165" fmla="*/ 847133 h 2610876"/>
              <a:gd name="connsiteX166" fmla="*/ 5623100 w 10223600"/>
              <a:gd name="connsiteY166" fmla="*/ 896671 h 2610876"/>
              <a:gd name="connsiteX167" fmla="*/ 5630110 w 10223600"/>
              <a:gd name="connsiteY167" fmla="*/ 1040144 h 2610876"/>
              <a:gd name="connsiteX168" fmla="*/ 5672170 w 10223600"/>
              <a:gd name="connsiteY168" fmla="*/ 1006963 h 2610876"/>
              <a:gd name="connsiteX169" fmla="*/ 5630110 w 10223600"/>
              <a:gd name="connsiteY169" fmla="*/ 1040144 h 2610876"/>
              <a:gd name="connsiteX170" fmla="*/ 8564074 w 10223600"/>
              <a:gd name="connsiteY170" fmla="*/ 1091552 h 2610876"/>
              <a:gd name="connsiteX171" fmla="*/ 8582767 w 10223600"/>
              <a:gd name="connsiteY171" fmla="*/ 983596 h 2610876"/>
              <a:gd name="connsiteX172" fmla="*/ 8592581 w 10223600"/>
              <a:gd name="connsiteY172" fmla="*/ 974249 h 2610876"/>
              <a:gd name="connsiteX173" fmla="*/ 8634642 w 10223600"/>
              <a:gd name="connsiteY173" fmla="*/ 1027059 h 2610876"/>
              <a:gd name="connsiteX174" fmla="*/ 8571084 w 10223600"/>
              <a:gd name="connsiteY174" fmla="*/ 1101366 h 2610876"/>
              <a:gd name="connsiteX175" fmla="*/ 8564074 w 10223600"/>
              <a:gd name="connsiteY175" fmla="*/ 1091552 h 2610876"/>
              <a:gd name="connsiteX176" fmla="*/ 8627165 w 10223600"/>
              <a:gd name="connsiteY176" fmla="*/ 1082205 h 2610876"/>
              <a:gd name="connsiteX177" fmla="*/ 8547717 w 10223600"/>
              <a:gd name="connsiteY177" fmla="*/ 1194367 h 2610876"/>
              <a:gd name="connsiteX178" fmla="*/ 8627165 w 10223600"/>
              <a:gd name="connsiteY178" fmla="*/ 1082205 h 2610876"/>
              <a:gd name="connsiteX179" fmla="*/ 8510797 w 10223600"/>
              <a:gd name="connsiteY179" fmla="*/ 1149502 h 2610876"/>
              <a:gd name="connsiteX180" fmla="*/ 8493973 w 10223600"/>
              <a:gd name="connsiteY180" fmla="*/ 1205583 h 2610876"/>
              <a:gd name="connsiteX181" fmla="*/ 8467334 w 10223600"/>
              <a:gd name="connsiteY181" fmla="*/ 1216799 h 2610876"/>
              <a:gd name="connsiteX182" fmla="*/ 8249553 w 10223600"/>
              <a:gd name="connsiteY182" fmla="*/ 1131276 h 2610876"/>
              <a:gd name="connsiteX183" fmla="*/ 8203754 w 10223600"/>
              <a:gd name="connsiteY183" fmla="*/ 1068652 h 2610876"/>
              <a:gd name="connsiteX184" fmla="*/ 8510797 w 10223600"/>
              <a:gd name="connsiteY184" fmla="*/ 1149502 h 2610876"/>
              <a:gd name="connsiteX185" fmla="*/ 8056075 w 10223600"/>
              <a:gd name="connsiteY185" fmla="*/ 445687 h 2610876"/>
              <a:gd name="connsiteX186" fmla="*/ 8056075 w 10223600"/>
              <a:gd name="connsiteY186" fmla="*/ 445687 h 2610876"/>
              <a:gd name="connsiteX187" fmla="*/ 8085050 w 10223600"/>
              <a:gd name="connsiteY187" fmla="*/ 398486 h 2610876"/>
              <a:gd name="connsiteX188" fmla="*/ 8098135 w 10223600"/>
              <a:gd name="connsiteY188" fmla="*/ 412039 h 2610876"/>
              <a:gd name="connsiteX189" fmla="*/ 8091593 w 10223600"/>
              <a:gd name="connsiteY189" fmla="*/ 446155 h 2610876"/>
              <a:gd name="connsiteX190" fmla="*/ 8078040 w 10223600"/>
              <a:gd name="connsiteY190" fmla="*/ 540090 h 2610876"/>
              <a:gd name="connsiteX191" fmla="*/ 8088321 w 10223600"/>
              <a:gd name="connsiteY191" fmla="*/ 805072 h 2610876"/>
              <a:gd name="connsiteX192" fmla="*/ 8050934 w 10223600"/>
              <a:gd name="connsiteY192" fmla="*/ 535417 h 2610876"/>
              <a:gd name="connsiteX193" fmla="*/ 8050934 w 10223600"/>
              <a:gd name="connsiteY193" fmla="*/ 535417 h 2610876"/>
              <a:gd name="connsiteX194" fmla="*/ 8050934 w 10223600"/>
              <a:gd name="connsiteY194" fmla="*/ 535417 h 2610876"/>
              <a:gd name="connsiteX195" fmla="*/ 8056075 w 10223600"/>
              <a:gd name="connsiteY195" fmla="*/ 445687 h 2610876"/>
              <a:gd name="connsiteX196" fmla="*/ 6415242 w 10223600"/>
              <a:gd name="connsiteY196" fmla="*/ 1733210 h 2610876"/>
              <a:gd name="connsiteX197" fmla="*/ 5930610 w 10223600"/>
              <a:gd name="connsiteY197" fmla="*/ 1763588 h 2610876"/>
              <a:gd name="connsiteX198" fmla="*/ 5739467 w 10223600"/>
              <a:gd name="connsiteY198" fmla="*/ 1777140 h 2610876"/>
              <a:gd name="connsiteX199" fmla="*/ 5712362 w 10223600"/>
              <a:gd name="connsiteY199" fmla="*/ 1753306 h 2610876"/>
              <a:gd name="connsiteX200" fmla="*/ 5698809 w 10223600"/>
              <a:gd name="connsiteY200" fmla="*/ 1642079 h 2610876"/>
              <a:gd name="connsiteX201" fmla="*/ 5725915 w 10223600"/>
              <a:gd name="connsiteY201" fmla="*/ 1410746 h 2610876"/>
              <a:gd name="connsiteX202" fmla="*/ 5732925 w 10223600"/>
              <a:gd name="connsiteY202" fmla="*/ 1371956 h 2610876"/>
              <a:gd name="connsiteX203" fmla="*/ 5759563 w 10223600"/>
              <a:gd name="connsiteY203" fmla="*/ 1284096 h 2610876"/>
              <a:gd name="connsiteX204" fmla="*/ 5948369 w 10223600"/>
              <a:gd name="connsiteY204" fmla="*/ 1081270 h 2610876"/>
              <a:gd name="connsiteX205" fmla="*/ 6077355 w 10223600"/>
              <a:gd name="connsiteY205" fmla="*/ 980325 h 2610876"/>
              <a:gd name="connsiteX206" fmla="*/ 6103058 w 10223600"/>
              <a:gd name="connsiteY206" fmla="*/ 989204 h 2610876"/>
              <a:gd name="connsiteX207" fmla="*/ 6120350 w 10223600"/>
              <a:gd name="connsiteY207" fmla="*/ 1200442 h 2610876"/>
              <a:gd name="connsiteX208" fmla="*/ 6183908 w 10223600"/>
              <a:gd name="connsiteY208" fmla="*/ 1377564 h 2610876"/>
              <a:gd name="connsiteX209" fmla="*/ 6409166 w 10223600"/>
              <a:gd name="connsiteY209" fmla="*/ 1681336 h 2610876"/>
              <a:gd name="connsiteX210" fmla="*/ 6454966 w 10223600"/>
              <a:gd name="connsiteY210" fmla="*/ 1704703 h 2610876"/>
              <a:gd name="connsiteX211" fmla="*/ 6415242 w 10223600"/>
              <a:gd name="connsiteY211" fmla="*/ 1733210 h 2610876"/>
              <a:gd name="connsiteX212" fmla="*/ 6743782 w 10223600"/>
              <a:gd name="connsiteY212" fmla="*/ 1637406 h 2610876"/>
              <a:gd name="connsiteX213" fmla="*/ 6729295 w 10223600"/>
              <a:gd name="connsiteY213" fmla="*/ 1674326 h 2610876"/>
              <a:gd name="connsiteX214" fmla="*/ 6659194 w 10223600"/>
              <a:gd name="connsiteY214" fmla="*/ 1726668 h 2610876"/>
              <a:gd name="connsiteX215" fmla="*/ 6547499 w 10223600"/>
              <a:gd name="connsiteY215" fmla="*/ 1696290 h 2610876"/>
              <a:gd name="connsiteX216" fmla="*/ 6535348 w 10223600"/>
              <a:gd name="connsiteY216" fmla="*/ 1679934 h 2610876"/>
              <a:gd name="connsiteX217" fmla="*/ 6494222 w 10223600"/>
              <a:gd name="connsiteY217" fmla="*/ 1621983 h 2610876"/>
              <a:gd name="connsiteX218" fmla="*/ 6361965 w 10223600"/>
              <a:gd name="connsiteY218" fmla="*/ 1480847 h 2610876"/>
              <a:gd name="connsiteX219" fmla="*/ 6301678 w 10223600"/>
              <a:gd name="connsiteY219" fmla="*/ 1357936 h 2610876"/>
              <a:gd name="connsiteX220" fmla="*/ 6282517 w 10223600"/>
              <a:gd name="connsiteY220" fmla="*/ 1321016 h 2610876"/>
              <a:gd name="connsiteX221" fmla="*/ 6247934 w 10223600"/>
              <a:gd name="connsiteY221" fmla="*/ 1228950 h 2610876"/>
              <a:gd name="connsiteX222" fmla="*/ 6256814 w 10223600"/>
              <a:gd name="connsiteY222" fmla="*/ 1040612 h 2610876"/>
              <a:gd name="connsiteX223" fmla="*/ 6260552 w 10223600"/>
              <a:gd name="connsiteY223" fmla="*/ 1020516 h 2610876"/>
              <a:gd name="connsiteX224" fmla="*/ 6271301 w 10223600"/>
              <a:gd name="connsiteY224" fmla="*/ 961164 h 2610876"/>
              <a:gd name="connsiteX225" fmla="*/ 6279713 w 10223600"/>
              <a:gd name="connsiteY225" fmla="*/ 927048 h 2610876"/>
              <a:gd name="connsiteX226" fmla="*/ 6293266 w 10223600"/>
              <a:gd name="connsiteY226" fmla="*/ 878445 h 2610876"/>
              <a:gd name="connsiteX227" fmla="*/ 6313829 w 10223600"/>
              <a:gd name="connsiteY227" fmla="*/ 868630 h 2610876"/>
              <a:gd name="connsiteX228" fmla="*/ 6345140 w 10223600"/>
              <a:gd name="connsiteY228" fmla="*/ 881716 h 2610876"/>
              <a:gd name="connsiteX229" fmla="*/ 6444217 w 10223600"/>
              <a:gd name="connsiteY229" fmla="*/ 917701 h 2610876"/>
              <a:gd name="connsiteX230" fmla="*/ 6489549 w 10223600"/>
              <a:gd name="connsiteY230" fmla="*/ 928450 h 2610876"/>
              <a:gd name="connsiteX231" fmla="*/ 6528338 w 10223600"/>
              <a:gd name="connsiteY231" fmla="*/ 936395 h 2610876"/>
              <a:gd name="connsiteX232" fmla="*/ 6573670 w 10223600"/>
              <a:gd name="connsiteY232" fmla="*/ 942470 h 2610876"/>
              <a:gd name="connsiteX233" fmla="*/ 6689571 w 10223600"/>
              <a:gd name="connsiteY233" fmla="*/ 949013 h 2610876"/>
              <a:gd name="connsiteX234" fmla="*/ 6801265 w 10223600"/>
              <a:gd name="connsiteY234" fmla="*/ 934993 h 2610876"/>
              <a:gd name="connsiteX235" fmla="*/ 6923708 w 10223600"/>
              <a:gd name="connsiteY235" fmla="*/ 906485 h 2610876"/>
              <a:gd name="connsiteX236" fmla="*/ 6942402 w 10223600"/>
              <a:gd name="connsiteY236" fmla="*/ 921907 h 2610876"/>
              <a:gd name="connsiteX237" fmla="*/ 6860150 w 10223600"/>
              <a:gd name="connsiteY237" fmla="*/ 1186422 h 2610876"/>
              <a:gd name="connsiteX238" fmla="*/ 6817622 w 10223600"/>
              <a:gd name="connsiteY238" fmla="*/ 1255121 h 2610876"/>
              <a:gd name="connsiteX239" fmla="*/ 6795657 w 10223600"/>
              <a:gd name="connsiteY239" fmla="*/ 1329428 h 2610876"/>
              <a:gd name="connsiteX240" fmla="*/ 6743782 w 10223600"/>
              <a:gd name="connsiteY240" fmla="*/ 1637406 h 2610876"/>
              <a:gd name="connsiteX241" fmla="*/ 7333099 w 10223600"/>
              <a:gd name="connsiteY241" fmla="*/ 1717321 h 2610876"/>
              <a:gd name="connsiteX242" fmla="*/ 7234957 w 10223600"/>
              <a:gd name="connsiteY242" fmla="*/ 1716386 h 2610876"/>
              <a:gd name="connsiteX243" fmla="*/ 6877909 w 10223600"/>
              <a:gd name="connsiteY243" fmla="*/ 1716386 h 2610876"/>
              <a:gd name="connsiteX244" fmla="*/ 6831175 w 10223600"/>
              <a:gd name="connsiteY244" fmla="*/ 1717788 h 2610876"/>
              <a:gd name="connsiteX245" fmla="*/ 6811547 w 10223600"/>
              <a:gd name="connsiteY245" fmla="*/ 1699095 h 2610876"/>
              <a:gd name="connsiteX246" fmla="*/ 6812481 w 10223600"/>
              <a:gd name="connsiteY246" fmla="*/ 1648154 h 2610876"/>
              <a:gd name="connsiteX247" fmla="*/ 6901744 w 10223600"/>
              <a:gd name="connsiteY247" fmla="*/ 1413082 h 2610876"/>
              <a:gd name="connsiteX248" fmla="*/ 6932588 w 10223600"/>
              <a:gd name="connsiteY248" fmla="*/ 1327091 h 2610876"/>
              <a:gd name="connsiteX249" fmla="*/ 6955488 w 10223600"/>
              <a:gd name="connsiteY249" fmla="*/ 1251850 h 2610876"/>
              <a:gd name="connsiteX250" fmla="*/ 7066714 w 10223600"/>
              <a:gd name="connsiteY250" fmla="*/ 1070522 h 2610876"/>
              <a:gd name="connsiteX251" fmla="*/ 7077464 w 10223600"/>
              <a:gd name="connsiteY251" fmla="*/ 1059773 h 2610876"/>
              <a:gd name="connsiteX252" fmla="*/ 7086343 w 10223600"/>
              <a:gd name="connsiteY252" fmla="*/ 1072391 h 2610876"/>
              <a:gd name="connsiteX253" fmla="*/ 7163922 w 10223600"/>
              <a:gd name="connsiteY253" fmla="*/ 1285031 h 2610876"/>
              <a:gd name="connsiteX254" fmla="*/ 7174670 w 10223600"/>
              <a:gd name="connsiteY254" fmla="*/ 1363544 h 2610876"/>
              <a:gd name="connsiteX255" fmla="*/ 7207852 w 10223600"/>
              <a:gd name="connsiteY255" fmla="*/ 1442992 h 2610876"/>
              <a:gd name="connsiteX256" fmla="*/ 7348054 w 10223600"/>
              <a:gd name="connsiteY256" fmla="*/ 1703768 h 2610876"/>
              <a:gd name="connsiteX257" fmla="*/ 7333099 w 10223600"/>
              <a:gd name="connsiteY257" fmla="*/ 1717321 h 2610876"/>
              <a:gd name="connsiteX258" fmla="*/ 8392560 w 10223600"/>
              <a:gd name="connsiteY258" fmla="*/ 1759849 h 2610876"/>
              <a:gd name="connsiteX259" fmla="*/ 8363117 w 10223600"/>
              <a:gd name="connsiteY259" fmla="*/ 1777608 h 2610876"/>
              <a:gd name="connsiteX260" fmla="*/ 8003265 w 10223600"/>
              <a:gd name="connsiteY260" fmla="*/ 1749567 h 2610876"/>
              <a:gd name="connsiteX261" fmla="*/ 7471899 w 10223600"/>
              <a:gd name="connsiteY261" fmla="*/ 1724798 h 2610876"/>
              <a:gd name="connsiteX262" fmla="*/ 7424697 w 10223600"/>
              <a:gd name="connsiteY262" fmla="*/ 1697693 h 2610876"/>
              <a:gd name="connsiteX263" fmla="*/ 7335435 w 10223600"/>
              <a:gd name="connsiteY263" fmla="*/ 1414952 h 2610876"/>
              <a:gd name="connsiteX264" fmla="*/ 7334034 w 10223600"/>
              <a:gd name="connsiteY264" fmla="*/ 1391585 h 2610876"/>
              <a:gd name="connsiteX265" fmla="*/ 7281224 w 10223600"/>
              <a:gd name="connsiteY265" fmla="*/ 1283629 h 2610876"/>
              <a:gd name="connsiteX266" fmla="*/ 7260194 w 10223600"/>
              <a:gd name="connsiteY266" fmla="*/ 1087813 h 2610876"/>
              <a:gd name="connsiteX267" fmla="*/ 7258324 w 10223600"/>
              <a:gd name="connsiteY267" fmla="*/ 1076597 h 2610876"/>
              <a:gd name="connsiteX268" fmla="*/ 7258324 w 10223600"/>
              <a:gd name="connsiteY268" fmla="*/ 1076130 h 2610876"/>
              <a:gd name="connsiteX269" fmla="*/ 7246173 w 10223600"/>
              <a:gd name="connsiteY269" fmla="*/ 941536 h 2610876"/>
              <a:gd name="connsiteX270" fmla="*/ 7279822 w 10223600"/>
              <a:gd name="connsiteY270" fmla="*/ 864892 h 2610876"/>
              <a:gd name="connsiteX271" fmla="*/ 7325154 w 10223600"/>
              <a:gd name="connsiteY271" fmla="*/ 775162 h 2610876"/>
              <a:gd name="connsiteX272" fmla="*/ 7338239 w 10223600"/>
              <a:gd name="connsiteY272" fmla="*/ 779836 h 2610876"/>
              <a:gd name="connsiteX273" fmla="*/ 7709775 w 10223600"/>
              <a:gd name="connsiteY273" fmla="*/ 718614 h 2610876"/>
              <a:gd name="connsiteX274" fmla="*/ 7874279 w 10223600"/>
              <a:gd name="connsiteY274" fmla="*/ 542894 h 2610876"/>
              <a:gd name="connsiteX275" fmla="*/ 7905124 w 10223600"/>
              <a:gd name="connsiteY275" fmla="*/ 511115 h 2610876"/>
              <a:gd name="connsiteX276" fmla="*/ 7905124 w 10223600"/>
              <a:gd name="connsiteY276" fmla="*/ 511115 h 2610876"/>
              <a:gd name="connsiteX277" fmla="*/ 7998592 w 10223600"/>
              <a:gd name="connsiteY277" fmla="*/ 431667 h 2610876"/>
              <a:gd name="connsiteX278" fmla="*/ 8012145 w 10223600"/>
              <a:gd name="connsiteY278" fmla="*/ 423255 h 2610876"/>
              <a:gd name="connsiteX279" fmla="*/ 8037381 w 10223600"/>
              <a:gd name="connsiteY279" fmla="*/ 416712 h 2610876"/>
              <a:gd name="connsiteX280" fmla="*/ 8039718 w 10223600"/>
              <a:gd name="connsiteY280" fmla="*/ 440547 h 2610876"/>
              <a:gd name="connsiteX281" fmla="*/ 8035512 w 10223600"/>
              <a:gd name="connsiteY281" fmla="*/ 534949 h 2610876"/>
              <a:gd name="connsiteX282" fmla="*/ 8128045 w 10223600"/>
              <a:gd name="connsiteY282" fmla="*/ 953686 h 2610876"/>
              <a:gd name="connsiteX283" fmla="*/ 8162628 w 10223600"/>
              <a:gd name="connsiteY283" fmla="*/ 1034536 h 2610876"/>
              <a:gd name="connsiteX284" fmla="*/ 8190669 w 10223600"/>
              <a:gd name="connsiteY284" fmla="*/ 1085477 h 2610876"/>
              <a:gd name="connsiteX285" fmla="*/ 8191136 w 10223600"/>
              <a:gd name="connsiteY285" fmla="*/ 1085009 h 2610876"/>
              <a:gd name="connsiteX286" fmla="*/ 8191136 w 10223600"/>
              <a:gd name="connsiteY286" fmla="*/ 1085009 h 2610876"/>
              <a:gd name="connsiteX287" fmla="*/ 8241142 w 10223600"/>
              <a:gd name="connsiteY287" fmla="*/ 1143427 h 2610876"/>
              <a:gd name="connsiteX288" fmla="*/ 8458455 w 10223600"/>
              <a:gd name="connsiteY288" fmla="*/ 1232221 h 2610876"/>
              <a:gd name="connsiteX289" fmla="*/ 8482289 w 10223600"/>
              <a:gd name="connsiteY289" fmla="*/ 1258860 h 2610876"/>
              <a:gd name="connsiteX290" fmla="*/ 8462193 w 10223600"/>
              <a:gd name="connsiteY290" fmla="*/ 1414017 h 2610876"/>
              <a:gd name="connsiteX291" fmla="*/ 8438826 w 10223600"/>
              <a:gd name="connsiteY291" fmla="*/ 1485053 h 2610876"/>
              <a:gd name="connsiteX292" fmla="*/ 8438826 w 10223600"/>
              <a:gd name="connsiteY292" fmla="*/ 1485053 h 2610876"/>
              <a:gd name="connsiteX293" fmla="*/ 8410786 w 10223600"/>
              <a:gd name="connsiteY293" fmla="*/ 1634134 h 2610876"/>
              <a:gd name="connsiteX294" fmla="*/ 8392560 w 10223600"/>
              <a:gd name="connsiteY294" fmla="*/ 1759849 h 2610876"/>
              <a:gd name="connsiteX295" fmla="*/ 8658476 w 10223600"/>
              <a:gd name="connsiteY295" fmla="*/ 1805648 h 2610876"/>
              <a:gd name="connsiteX296" fmla="*/ 8461259 w 10223600"/>
              <a:gd name="connsiteY296" fmla="*/ 1785553 h 2610876"/>
              <a:gd name="connsiteX297" fmla="*/ 8439761 w 10223600"/>
              <a:gd name="connsiteY297" fmla="*/ 1753306 h 2610876"/>
              <a:gd name="connsiteX298" fmla="*/ 8456118 w 10223600"/>
              <a:gd name="connsiteY298" fmla="*/ 1692552 h 2610876"/>
              <a:gd name="connsiteX299" fmla="*/ 8469671 w 10223600"/>
              <a:gd name="connsiteY299" fmla="*/ 1571511 h 2610876"/>
              <a:gd name="connsiteX300" fmla="*/ 8478083 w 10223600"/>
              <a:gd name="connsiteY300" fmla="*/ 1509354 h 2610876"/>
              <a:gd name="connsiteX301" fmla="*/ 8510330 w 10223600"/>
              <a:gd name="connsiteY301" fmla="*/ 1389715 h 2610876"/>
              <a:gd name="connsiteX302" fmla="*/ 8522480 w 10223600"/>
              <a:gd name="connsiteY302" fmla="*/ 1288302 h 2610876"/>
              <a:gd name="connsiteX303" fmla="*/ 8523415 w 10223600"/>
              <a:gd name="connsiteY303" fmla="*/ 1262599 h 2610876"/>
              <a:gd name="connsiteX304" fmla="*/ 8567345 w 10223600"/>
              <a:gd name="connsiteY304" fmla="*/ 1204648 h 2610876"/>
              <a:gd name="connsiteX305" fmla="*/ 8599124 w 10223600"/>
              <a:gd name="connsiteY305" fmla="*/ 1190161 h 2610876"/>
              <a:gd name="connsiteX306" fmla="*/ 8617818 w 10223600"/>
              <a:gd name="connsiteY306" fmla="*/ 1185487 h 2610876"/>
              <a:gd name="connsiteX307" fmla="*/ 8618752 w 10223600"/>
              <a:gd name="connsiteY307" fmla="*/ 1205583 h 2610876"/>
              <a:gd name="connsiteX308" fmla="*/ 8580898 w 10223600"/>
              <a:gd name="connsiteY308" fmla="*/ 1511224 h 2610876"/>
              <a:gd name="connsiteX309" fmla="*/ 8577627 w 10223600"/>
              <a:gd name="connsiteY309" fmla="*/ 1576651 h 2610876"/>
              <a:gd name="connsiteX310" fmla="*/ 8591180 w 10223600"/>
              <a:gd name="connsiteY310" fmla="*/ 1607496 h 2610876"/>
              <a:gd name="connsiteX311" fmla="*/ 8611275 w 10223600"/>
              <a:gd name="connsiteY311" fmla="*/ 1602355 h 2610876"/>
              <a:gd name="connsiteX312" fmla="*/ 8640718 w 10223600"/>
              <a:gd name="connsiteY312" fmla="*/ 1587400 h 2610876"/>
              <a:gd name="connsiteX313" fmla="*/ 8649130 w 10223600"/>
              <a:gd name="connsiteY313" fmla="*/ 1607963 h 2610876"/>
              <a:gd name="connsiteX314" fmla="*/ 8647261 w 10223600"/>
              <a:gd name="connsiteY314" fmla="*/ 1626189 h 2610876"/>
              <a:gd name="connsiteX315" fmla="*/ 8690723 w 10223600"/>
              <a:gd name="connsiteY315" fmla="*/ 1713115 h 2610876"/>
              <a:gd name="connsiteX316" fmla="*/ 8714557 w 10223600"/>
              <a:gd name="connsiteY316" fmla="*/ 1752839 h 2610876"/>
              <a:gd name="connsiteX317" fmla="*/ 8658476 w 10223600"/>
              <a:gd name="connsiteY317" fmla="*/ 1805648 h 2610876"/>
              <a:gd name="connsiteX318" fmla="*/ 8840272 w 10223600"/>
              <a:gd name="connsiteY318" fmla="*/ 1827146 h 2610876"/>
              <a:gd name="connsiteX319" fmla="*/ 8821578 w 10223600"/>
              <a:gd name="connsiteY319" fmla="*/ 1824809 h 2610876"/>
              <a:gd name="connsiteX320" fmla="*/ 8778583 w 10223600"/>
              <a:gd name="connsiteY320" fmla="*/ 1813593 h 2610876"/>
              <a:gd name="connsiteX321" fmla="*/ 8782322 w 10223600"/>
              <a:gd name="connsiteY321" fmla="*/ 1749567 h 2610876"/>
              <a:gd name="connsiteX322" fmla="*/ 8815503 w 10223600"/>
              <a:gd name="connsiteY322" fmla="*/ 1740688 h 2610876"/>
              <a:gd name="connsiteX323" fmla="*/ 8866911 w 10223600"/>
              <a:gd name="connsiteY323" fmla="*/ 1787889 h 2610876"/>
              <a:gd name="connsiteX324" fmla="*/ 8868312 w 10223600"/>
              <a:gd name="connsiteY324" fmla="*/ 1799573 h 2610876"/>
              <a:gd name="connsiteX325" fmla="*/ 8840272 w 10223600"/>
              <a:gd name="connsiteY325" fmla="*/ 1827146 h 2610876"/>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1263279 w 10223600"/>
              <a:gd name="connsiteY155" fmla="*/ 2495443 h 2614965"/>
              <a:gd name="connsiteX156" fmla="*/ 0 w 10223600"/>
              <a:gd name="connsiteY156" fmla="*/ 2491276 h 2614965"/>
              <a:gd name="connsiteX157" fmla="*/ 15851 w 10223600"/>
              <a:gd name="connsiteY157" fmla="*/ 2605696 h 2614965"/>
              <a:gd name="connsiteX158" fmla="*/ 1269354 w 10223600"/>
              <a:gd name="connsiteY158" fmla="*/ 2610876 h 2614965"/>
              <a:gd name="connsiteX159" fmla="*/ 7048021 w 10223600"/>
              <a:gd name="connsiteY159" fmla="*/ 2610409 h 2614965"/>
              <a:gd name="connsiteX160" fmla="*/ 10202569 w 10223600"/>
              <a:gd name="connsiteY160" fmla="*/ 2610876 h 2614965"/>
              <a:gd name="connsiteX161" fmla="*/ 10221730 w 10223600"/>
              <a:gd name="connsiteY161" fmla="*/ 2591715 h 2614965"/>
              <a:gd name="connsiteX162" fmla="*/ 10223600 w 10223600"/>
              <a:gd name="connsiteY162" fmla="*/ 2081846 h 2614965"/>
              <a:gd name="connsiteX163" fmla="*/ 5623100 w 10223600"/>
              <a:gd name="connsiteY163" fmla="*/ 896671 h 2614965"/>
              <a:gd name="connsiteX164" fmla="*/ 5617491 w 10223600"/>
              <a:gd name="connsiteY164" fmla="*/ 894802 h 2614965"/>
              <a:gd name="connsiteX165" fmla="*/ 5635250 w 10223600"/>
              <a:gd name="connsiteY165" fmla="*/ 847133 h 2614965"/>
              <a:gd name="connsiteX166" fmla="*/ 5623100 w 10223600"/>
              <a:gd name="connsiteY166" fmla="*/ 896671 h 2614965"/>
              <a:gd name="connsiteX167" fmla="*/ 5630110 w 10223600"/>
              <a:gd name="connsiteY167" fmla="*/ 1040144 h 2614965"/>
              <a:gd name="connsiteX168" fmla="*/ 5672170 w 10223600"/>
              <a:gd name="connsiteY168" fmla="*/ 1006963 h 2614965"/>
              <a:gd name="connsiteX169" fmla="*/ 5630110 w 10223600"/>
              <a:gd name="connsiteY169" fmla="*/ 1040144 h 2614965"/>
              <a:gd name="connsiteX170" fmla="*/ 8564074 w 10223600"/>
              <a:gd name="connsiteY170" fmla="*/ 1091552 h 2614965"/>
              <a:gd name="connsiteX171" fmla="*/ 8582767 w 10223600"/>
              <a:gd name="connsiteY171" fmla="*/ 983596 h 2614965"/>
              <a:gd name="connsiteX172" fmla="*/ 8592581 w 10223600"/>
              <a:gd name="connsiteY172" fmla="*/ 974249 h 2614965"/>
              <a:gd name="connsiteX173" fmla="*/ 8634642 w 10223600"/>
              <a:gd name="connsiteY173" fmla="*/ 1027059 h 2614965"/>
              <a:gd name="connsiteX174" fmla="*/ 8571084 w 10223600"/>
              <a:gd name="connsiteY174" fmla="*/ 1101366 h 2614965"/>
              <a:gd name="connsiteX175" fmla="*/ 8564074 w 10223600"/>
              <a:gd name="connsiteY175" fmla="*/ 1091552 h 2614965"/>
              <a:gd name="connsiteX176" fmla="*/ 8627165 w 10223600"/>
              <a:gd name="connsiteY176" fmla="*/ 1082205 h 2614965"/>
              <a:gd name="connsiteX177" fmla="*/ 8547717 w 10223600"/>
              <a:gd name="connsiteY177" fmla="*/ 1194367 h 2614965"/>
              <a:gd name="connsiteX178" fmla="*/ 8627165 w 10223600"/>
              <a:gd name="connsiteY178" fmla="*/ 1082205 h 2614965"/>
              <a:gd name="connsiteX179" fmla="*/ 8510797 w 10223600"/>
              <a:gd name="connsiteY179" fmla="*/ 1149502 h 2614965"/>
              <a:gd name="connsiteX180" fmla="*/ 8493973 w 10223600"/>
              <a:gd name="connsiteY180" fmla="*/ 1205583 h 2614965"/>
              <a:gd name="connsiteX181" fmla="*/ 8467334 w 10223600"/>
              <a:gd name="connsiteY181" fmla="*/ 1216799 h 2614965"/>
              <a:gd name="connsiteX182" fmla="*/ 8249553 w 10223600"/>
              <a:gd name="connsiteY182" fmla="*/ 1131276 h 2614965"/>
              <a:gd name="connsiteX183" fmla="*/ 8203754 w 10223600"/>
              <a:gd name="connsiteY183" fmla="*/ 1068652 h 2614965"/>
              <a:gd name="connsiteX184" fmla="*/ 8510797 w 10223600"/>
              <a:gd name="connsiteY184" fmla="*/ 1149502 h 2614965"/>
              <a:gd name="connsiteX185" fmla="*/ 8056075 w 10223600"/>
              <a:gd name="connsiteY185" fmla="*/ 445687 h 2614965"/>
              <a:gd name="connsiteX186" fmla="*/ 8056075 w 10223600"/>
              <a:gd name="connsiteY186" fmla="*/ 445687 h 2614965"/>
              <a:gd name="connsiteX187" fmla="*/ 8085050 w 10223600"/>
              <a:gd name="connsiteY187" fmla="*/ 398486 h 2614965"/>
              <a:gd name="connsiteX188" fmla="*/ 8098135 w 10223600"/>
              <a:gd name="connsiteY188" fmla="*/ 412039 h 2614965"/>
              <a:gd name="connsiteX189" fmla="*/ 8091593 w 10223600"/>
              <a:gd name="connsiteY189" fmla="*/ 446155 h 2614965"/>
              <a:gd name="connsiteX190" fmla="*/ 8078040 w 10223600"/>
              <a:gd name="connsiteY190" fmla="*/ 540090 h 2614965"/>
              <a:gd name="connsiteX191" fmla="*/ 8088321 w 10223600"/>
              <a:gd name="connsiteY191" fmla="*/ 805072 h 2614965"/>
              <a:gd name="connsiteX192" fmla="*/ 8050934 w 10223600"/>
              <a:gd name="connsiteY192" fmla="*/ 535417 h 2614965"/>
              <a:gd name="connsiteX193" fmla="*/ 8050934 w 10223600"/>
              <a:gd name="connsiteY193" fmla="*/ 535417 h 2614965"/>
              <a:gd name="connsiteX194" fmla="*/ 8050934 w 10223600"/>
              <a:gd name="connsiteY194" fmla="*/ 535417 h 2614965"/>
              <a:gd name="connsiteX195" fmla="*/ 8056075 w 10223600"/>
              <a:gd name="connsiteY195" fmla="*/ 445687 h 2614965"/>
              <a:gd name="connsiteX196" fmla="*/ 6415242 w 10223600"/>
              <a:gd name="connsiteY196" fmla="*/ 1733210 h 2614965"/>
              <a:gd name="connsiteX197" fmla="*/ 5930610 w 10223600"/>
              <a:gd name="connsiteY197" fmla="*/ 1763588 h 2614965"/>
              <a:gd name="connsiteX198" fmla="*/ 5739467 w 10223600"/>
              <a:gd name="connsiteY198" fmla="*/ 1777140 h 2614965"/>
              <a:gd name="connsiteX199" fmla="*/ 5712362 w 10223600"/>
              <a:gd name="connsiteY199" fmla="*/ 1753306 h 2614965"/>
              <a:gd name="connsiteX200" fmla="*/ 5698809 w 10223600"/>
              <a:gd name="connsiteY200" fmla="*/ 1642079 h 2614965"/>
              <a:gd name="connsiteX201" fmla="*/ 5725915 w 10223600"/>
              <a:gd name="connsiteY201" fmla="*/ 1410746 h 2614965"/>
              <a:gd name="connsiteX202" fmla="*/ 5732925 w 10223600"/>
              <a:gd name="connsiteY202" fmla="*/ 1371956 h 2614965"/>
              <a:gd name="connsiteX203" fmla="*/ 5759563 w 10223600"/>
              <a:gd name="connsiteY203" fmla="*/ 1284096 h 2614965"/>
              <a:gd name="connsiteX204" fmla="*/ 5948369 w 10223600"/>
              <a:gd name="connsiteY204" fmla="*/ 1081270 h 2614965"/>
              <a:gd name="connsiteX205" fmla="*/ 6077355 w 10223600"/>
              <a:gd name="connsiteY205" fmla="*/ 980325 h 2614965"/>
              <a:gd name="connsiteX206" fmla="*/ 6103058 w 10223600"/>
              <a:gd name="connsiteY206" fmla="*/ 989204 h 2614965"/>
              <a:gd name="connsiteX207" fmla="*/ 6120350 w 10223600"/>
              <a:gd name="connsiteY207" fmla="*/ 1200442 h 2614965"/>
              <a:gd name="connsiteX208" fmla="*/ 6183908 w 10223600"/>
              <a:gd name="connsiteY208" fmla="*/ 1377564 h 2614965"/>
              <a:gd name="connsiteX209" fmla="*/ 6409166 w 10223600"/>
              <a:gd name="connsiteY209" fmla="*/ 1681336 h 2614965"/>
              <a:gd name="connsiteX210" fmla="*/ 6454966 w 10223600"/>
              <a:gd name="connsiteY210" fmla="*/ 1704703 h 2614965"/>
              <a:gd name="connsiteX211" fmla="*/ 6415242 w 10223600"/>
              <a:gd name="connsiteY211" fmla="*/ 1733210 h 2614965"/>
              <a:gd name="connsiteX212" fmla="*/ 6743782 w 10223600"/>
              <a:gd name="connsiteY212" fmla="*/ 1637406 h 2614965"/>
              <a:gd name="connsiteX213" fmla="*/ 6729295 w 10223600"/>
              <a:gd name="connsiteY213" fmla="*/ 1674326 h 2614965"/>
              <a:gd name="connsiteX214" fmla="*/ 6659194 w 10223600"/>
              <a:gd name="connsiteY214" fmla="*/ 1726668 h 2614965"/>
              <a:gd name="connsiteX215" fmla="*/ 6547499 w 10223600"/>
              <a:gd name="connsiteY215" fmla="*/ 1696290 h 2614965"/>
              <a:gd name="connsiteX216" fmla="*/ 6535348 w 10223600"/>
              <a:gd name="connsiteY216" fmla="*/ 1679934 h 2614965"/>
              <a:gd name="connsiteX217" fmla="*/ 6494222 w 10223600"/>
              <a:gd name="connsiteY217" fmla="*/ 1621983 h 2614965"/>
              <a:gd name="connsiteX218" fmla="*/ 6361965 w 10223600"/>
              <a:gd name="connsiteY218" fmla="*/ 1480847 h 2614965"/>
              <a:gd name="connsiteX219" fmla="*/ 6301678 w 10223600"/>
              <a:gd name="connsiteY219" fmla="*/ 1357936 h 2614965"/>
              <a:gd name="connsiteX220" fmla="*/ 6282517 w 10223600"/>
              <a:gd name="connsiteY220" fmla="*/ 1321016 h 2614965"/>
              <a:gd name="connsiteX221" fmla="*/ 6247934 w 10223600"/>
              <a:gd name="connsiteY221" fmla="*/ 1228950 h 2614965"/>
              <a:gd name="connsiteX222" fmla="*/ 6256814 w 10223600"/>
              <a:gd name="connsiteY222" fmla="*/ 1040612 h 2614965"/>
              <a:gd name="connsiteX223" fmla="*/ 6260552 w 10223600"/>
              <a:gd name="connsiteY223" fmla="*/ 1020516 h 2614965"/>
              <a:gd name="connsiteX224" fmla="*/ 6271301 w 10223600"/>
              <a:gd name="connsiteY224" fmla="*/ 961164 h 2614965"/>
              <a:gd name="connsiteX225" fmla="*/ 6279713 w 10223600"/>
              <a:gd name="connsiteY225" fmla="*/ 927048 h 2614965"/>
              <a:gd name="connsiteX226" fmla="*/ 6293266 w 10223600"/>
              <a:gd name="connsiteY226" fmla="*/ 878445 h 2614965"/>
              <a:gd name="connsiteX227" fmla="*/ 6313829 w 10223600"/>
              <a:gd name="connsiteY227" fmla="*/ 868630 h 2614965"/>
              <a:gd name="connsiteX228" fmla="*/ 6345140 w 10223600"/>
              <a:gd name="connsiteY228" fmla="*/ 881716 h 2614965"/>
              <a:gd name="connsiteX229" fmla="*/ 6444217 w 10223600"/>
              <a:gd name="connsiteY229" fmla="*/ 917701 h 2614965"/>
              <a:gd name="connsiteX230" fmla="*/ 6489549 w 10223600"/>
              <a:gd name="connsiteY230" fmla="*/ 928450 h 2614965"/>
              <a:gd name="connsiteX231" fmla="*/ 6528338 w 10223600"/>
              <a:gd name="connsiteY231" fmla="*/ 936395 h 2614965"/>
              <a:gd name="connsiteX232" fmla="*/ 6573670 w 10223600"/>
              <a:gd name="connsiteY232" fmla="*/ 942470 h 2614965"/>
              <a:gd name="connsiteX233" fmla="*/ 6689571 w 10223600"/>
              <a:gd name="connsiteY233" fmla="*/ 949013 h 2614965"/>
              <a:gd name="connsiteX234" fmla="*/ 6801265 w 10223600"/>
              <a:gd name="connsiteY234" fmla="*/ 934993 h 2614965"/>
              <a:gd name="connsiteX235" fmla="*/ 6923708 w 10223600"/>
              <a:gd name="connsiteY235" fmla="*/ 906485 h 2614965"/>
              <a:gd name="connsiteX236" fmla="*/ 6942402 w 10223600"/>
              <a:gd name="connsiteY236" fmla="*/ 921907 h 2614965"/>
              <a:gd name="connsiteX237" fmla="*/ 6860150 w 10223600"/>
              <a:gd name="connsiteY237" fmla="*/ 1186422 h 2614965"/>
              <a:gd name="connsiteX238" fmla="*/ 6817622 w 10223600"/>
              <a:gd name="connsiteY238" fmla="*/ 1255121 h 2614965"/>
              <a:gd name="connsiteX239" fmla="*/ 6795657 w 10223600"/>
              <a:gd name="connsiteY239" fmla="*/ 1329428 h 2614965"/>
              <a:gd name="connsiteX240" fmla="*/ 6743782 w 10223600"/>
              <a:gd name="connsiteY240" fmla="*/ 1637406 h 2614965"/>
              <a:gd name="connsiteX241" fmla="*/ 7333099 w 10223600"/>
              <a:gd name="connsiteY241" fmla="*/ 1717321 h 2614965"/>
              <a:gd name="connsiteX242" fmla="*/ 7234957 w 10223600"/>
              <a:gd name="connsiteY242" fmla="*/ 1716386 h 2614965"/>
              <a:gd name="connsiteX243" fmla="*/ 6877909 w 10223600"/>
              <a:gd name="connsiteY243" fmla="*/ 1716386 h 2614965"/>
              <a:gd name="connsiteX244" fmla="*/ 6831175 w 10223600"/>
              <a:gd name="connsiteY244" fmla="*/ 1717788 h 2614965"/>
              <a:gd name="connsiteX245" fmla="*/ 6811547 w 10223600"/>
              <a:gd name="connsiteY245" fmla="*/ 1699095 h 2614965"/>
              <a:gd name="connsiteX246" fmla="*/ 6812481 w 10223600"/>
              <a:gd name="connsiteY246" fmla="*/ 1648154 h 2614965"/>
              <a:gd name="connsiteX247" fmla="*/ 6901744 w 10223600"/>
              <a:gd name="connsiteY247" fmla="*/ 1413082 h 2614965"/>
              <a:gd name="connsiteX248" fmla="*/ 6932588 w 10223600"/>
              <a:gd name="connsiteY248" fmla="*/ 1327091 h 2614965"/>
              <a:gd name="connsiteX249" fmla="*/ 6955488 w 10223600"/>
              <a:gd name="connsiteY249" fmla="*/ 1251850 h 2614965"/>
              <a:gd name="connsiteX250" fmla="*/ 7066714 w 10223600"/>
              <a:gd name="connsiteY250" fmla="*/ 1070522 h 2614965"/>
              <a:gd name="connsiteX251" fmla="*/ 7077464 w 10223600"/>
              <a:gd name="connsiteY251" fmla="*/ 1059773 h 2614965"/>
              <a:gd name="connsiteX252" fmla="*/ 7086343 w 10223600"/>
              <a:gd name="connsiteY252" fmla="*/ 1072391 h 2614965"/>
              <a:gd name="connsiteX253" fmla="*/ 7163922 w 10223600"/>
              <a:gd name="connsiteY253" fmla="*/ 1285031 h 2614965"/>
              <a:gd name="connsiteX254" fmla="*/ 7174670 w 10223600"/>
              <a:gd name="connsiteY254" fmla="*/ 1363544 h 2614965"/>
              <a:gd name="connsiteX255" fmla="*/ 7207852 w 10223600"/>
              <a:gd name="connsiteY255" fmla="*/ 1442992 h 2614965"/>
              <a:gd name="connsiteX256" fmla="*/ 7348054 w 10223600"/>
              <a:gd name="connsiteY256" fmla="*/ 1703768 h 2614965"/>
              <a:gd name="connsiteX257" fmla="*/ 7333099 w 10223600"/>
              <a:gd name="connsiteY257" fmla="*/ 1717321 h 2614965"/>
              <a:gd name="connsiteX258" fmla="*/ 8392560 w 10223600"/>
              <a:gd name="connsiteY258" fmla="*/ 1759849 h 2614965"/>
              <a:gd name="connsiteX259" fmla="*/ 8363117 w 10223600"/>
              <a:gd name="connsiteY259" fmla="*/ 1777608 h 2614965"/>
              <a:gd name="connsiteX260" fmla="*/ 8003265 w 10223600"/>
              <a:gd name="connsiteY260" fmla="*/ 1749567 h 2614965"/>
              <a:gd name="connsiteX261" fmla="*/ 7471899 w 10223600"/>
              <a:gd name="connsiteY261" fmla="*/ 1724798 h 2614965"/>
              <a:gd name="connsiteX262" fmla="*/ 7424697 w 10223600"/>
              <a:gd name="connsiteY262" fmla="*/ 1697693 h 2614965"/>
              <a:gd name="connsiteX263" fmla="*/ 7335435 w 10223600"/>
              <a:gd name="connsiteY263" fmla="*/ 1414952 h 2614965"/>
              <a:gd name="connsiteX264" fmla="*/ 7334034 w 10223600"/>
              <a:gd name="connsiteY264" fmla="*/ 1391585 h 2614965"/>
              <a:gd name="connsiteX265" fmla="*/ 7281224 w 10223600"/>
              <a:gd name="connsiteY265" fmla="*/ 1283629 h 2614965"/>
              <a:gd name="connsiteX266" fmla="*/ 7260194 w 10223600"/>
              <a:gd name="connsiteY266" fmla="*/ 1087813 h 2614965"/>
              <a:gd name="connsiteX267" fmla="*/ 7258324 w 10223600"/>
              <a:gd name="connsiteY267" fmla="*/ 1076597 h 2614965"/>
              <a:gd name="connsiteX268" fmla="*/ 7258324 w 10223600"/>
              <a:gd name="connsiteY268" fmla="*/ 1076130 h 2614965"/>
              <a:gd name="connsiteX269" fmla="*/ 7246173 w 10223600"/>
              <a:gd name="connsiteY269" fmla="*/ 941536 h 2614965"/>
              <a:gd name="connsiteX270" fmla="*/ 7279822 w 10223600"/>
              <a:gd name="connsiteY270" fmla="*/ 864892 h 2614965"/>
              <a:gd name="connsiteX271" fmla="*/ 7325154 w 10223600"/>
              <a:gd name="connsiteY271" fmla="*/ 775162 h 2614965"/>
              <a:gd name="connsiteX272" fmla="*/ 7338239 w 10223600"/>
              <a:gd name="connsiteY272" fmla="*/ 779836 h 2614965"/>
              <a:gd name="connsiteX273" fmla="*/ 7709775 w 10223600"/>
              <a:gd name="connsiteY273" fmla="*/ 718614 h 2614965"/>
              <a:gd name="connsiteX274" fmla="*/ 7874279 w 10223600"/>
              <a:gd name="connsiteY274" fmla="*/ 542894 h 2614965"/>
              <a:gd name="connsiteX275" fmla="*/ 7905124 w 10223600"/>
              <a:gd name="connsiteY275" fmla="*/ 511115 h 2614965"/>
              <a:gd name="connsiteX276" fmla="*/ 7905124 w 10223600"/>
              <a:gd name="connsiteY276" fmla="*/ 511115 h 2614965"/>
              <a:gd name="connsiteX277" fmla="*/ 7998592 w 10223600"/>
              <a:gd name="connsiteY277" fmla="*/ 431667 h 2614965"/>
              <a:gd name="connsiteX278" fmla="*/ 8012145 w 10223600"/>
              <a:gd name="connsiteY278" fmla="*/ 423255 h 2614965"/>
              <a:gd name="connsiteX279" fmla="*/ 8037381 w 10223600"/>
              <a:gd name="connsiteY279" fmla="*/ 416712 h 2614965"/>
              <a:gd name="connsiteX280" fmla="*/ 8039718 w 10223600"/>
              <a:gd name="connsiteY280" fmla="*/ 440547 h 2614965"/>
              <a:gd name="connsiteX281" fmla="*/ 8035512 w 10223600"/>
              <a:gd name="connsiteY281" fmla="*/ 534949 h 2614965"/>
              <a:gd name="connsiteX282" fmla="*/ 8128045 w 10223600"/>
              <a:gd name="connsiteY282" fmla="*/ 953686 h 2614965"/>
              <a:gd name="connsiteX283" fmla="*/ 8162628 w 10223600"/>
              <a:gd name="connsiteY283" fmla="*/ 1034536 h 2614965"/>
              <a:gd name="connsiteX284" fmla="*/ 8190669 w 10223600"/>
              <a:gd name="connsiteY284" fmla="*/ 1085477 h 2614965"/>
              <a:gd name="connsiteX285" fmla="*/ 8191136 w 10223600"/>
              <a:gd name="connsiteY285" fmla="*/ 1085009 h 2614965"/>
              <a:gd name="connsiteX286" fmla="*/ 8191136 w 10223600"/>
              <a:gd name="connsiteY286" fmla="*/ 1085009 h 2614965"/>
              <a:gd name="connsiteX287" fmla="*/ 8241142 w 10223600"/>
              <a:gd name="connsiteY287" fmla="*/ 1143427 h 2614965"/>
              <a:gd name="connsiteX288" fmla="*/ 8458455 w 10223600"/>
              <a:gd name="connsiteY288" fmla="*/ 1232221 h 2614965"/>
              <a:gd name="connsiteX289" fmla="*/ 8482289 w 10223600"/>
              <a:gd name="connsiteY289" fmla="*/ 1258860 h 2614965"/>
              <a:gd name="connsiteX290" fmla="*/ 8462193 w 10223600"/>
              <a:gd name="connsiteY290" fmla="*/ 1414017 h 2614965"/>
              <a:gd name="connsiteX291" fmla="*/ 8438826 w 10223600"/>
              <a:gd name="connsiteY291" fmla="*/ 1485053 h 2614965"/>
              <a:gd name="connsiteX292" fmla="*/ 8438826 w 10223600"/>
              <a:gd name="connsiteY292" fmla="*/ 1485053 h 2614965"/>
              <a:gd name="connsiteX293" fmla="*/ 8410786 w 10223600"/>
              <a:gd name="connsiteY293" fmla="*/ 1634134 h 2614965"/>
              <a:gd name="connsiteX294" fmla="*/ 8392560 w 10223600"/>
              <a:gd name="connsiteY294" fmla="*/ 1759849 h 2614965"/>
              <a:gd name="connsiteX295" fmla="*/ 8658476 w 10223600"/>
              <a:gd name="connsiteY295" fmla="*/ 1805648 h 2614965"/>
              <a:gd name="connsiteX296" fmla="*/ 8461259 w 10223600"/>
              <a:gd name="connsiteY296" fmla="*/ 1785553 h 2614965"/>
              <a:gd name="connsiteX297" fmla="*/ 8439761 w 10223600"/>
              <a:gd name="connsiteY297" fmla="*/ 1753306 h 2614965"/>
              <a:gd name="connsiteX298" fmla="*/ 8456118 w 10223600"/>
              <a:gd name="connsiteY298" fmla="*/ 1692552 h 2614965"/>
              <a:gd name="connsiteX299" fmla="*/ 8469671 w 10223600"/>
              <a:gd name="connsiteY299" fmla="*/ 1571511 h 2614965"/>
              <a:gd name="connsiteX300" fmla="*/ 8478083 w 10223600"/>
              <a:gd name="connsiteY300" fmla="*/ 1509354 h 2614965"/>
              <a:gd name="connsiteX301" fmla="*/ 8510330 w 10223600"/>
              <a:gd name="connsiteY301" fmla="*/ 1389715 h 2614965"/>
              <a:gd name="connsiteX302" fmla="*/ 8522480 w 10223600"/>
              <a:gd name="connsiteY302" fmla="*/ 1288302 h 2614965"/>
              <a:gd name="connsiteX303" fmla="*/ 8523415 w 10223600"/>
              <a:gd name="connsiteY303" fmla="*/ 1262599 h 2614965"/>
              <a:gd name="connsiteX304" fmla="*/ 8567345 w 10223600"/>
              <a:gd name="connsiteY304" fmla="*/ 1204648 h 2614965"/>
              <a:gd name="connsiteX305" fmla="*/ 8599124 w 10223600"/>
              <a:gd name="connsiteY305" fmla="*/ 1190161 h 2614965"/>
              <a:gd name="connsiteX306" fmla="*/ 8617818 w 10223600"/>
              <a:gd name="connsiteY306" fmla="*/ 1185487 h 2614965"/>
              <a:gd name="connsiteX307" fmla="*/ 8618752 w 10223600"/>
              <a:gd name="connsiteY307" fmla="*/ 1205583 h 2614965"/>
              <a:gd name="connsiteX308" fmla="*/ 8580898 w 10223600"/>
              <a:gd name="connsiteY308" fmla="*/ 1511224 h 2614965"/>
              <a:gd name="connsiteX309" fmla="*/ 8577627 w 10223600"/>
              <a:gd name="connsiteY309" fmla="*/ 1576651 h 2614965"/>
              <a:gd name="connsiteX310" fmla="*/ 8591180 w 10223600"/>
              <a:gd name="connsiteY310" fmla="*/ 1607496 h 2614965"/>
              <a:gd name="connsiteX311" fmla="*/ 8611275 w 10223600"/>
              <a:gd name="connsiteY311" fmla="*/ 1602355 h 2614965"/>
              <a:gd name="connsiteX312" fmla="*/ 8640718 w 10223600"/>
              <a:gd name="connsiteY312" fmla="*/ 1587400 h 2614965"/>
              <a:gd name="connsiteX313" fmla="*/ 8649130 w 10223600"/>
              <a:gd name="connsiteY313" fmla="*/ 1607963 h 2614965"/>
              <a:gd name="connsiteX314" fmla="*/ 8647261 w 10223600"/>
              <a:gd name="connsiteY314" fmla="*/ 1626189 h 2614965"/>
              <a:gd name="connsiteX315" fmla="*/ 8690723 w 10223600"/>
              <a:gd name="connsiteY315" fmla="*/ 1713115 h 2614965"/>
              <a:gd name="connsiteX316" fmla="*/ 8714557 w 10223600"/>
              <a:gd name="connsiteY316" fmla="*/ 1752839 h 2614965"/>
              <a:gd name="connsiteX317" fmla="*/ 8658476 w 10223600"/>
              <a:gd name="connsiteY317" fmla="*/ 1805648 h 2614965"/>
              <a:gd name="connsiteX318" fmla="*/ 8840272 w 10223600"/>
              <a:gd name="connsiteY318" fmla="*/ 1827146 h 2614965"/>
              <a:gd name="connsiteX319" fmla="*/ 8821578 w 10223600"/>
              <a:gd name="connsiteY319" fmla="*/ 1824809 h 2614965"/>
              <a:gd name="connsiteX320" fmla="*/ 8778583 w 10223600"/>
              <a:gd name="connsiteY320" fmla="*/ 1813593 h 2614965"/>
              <a:gd name="connsiteX321" fmla="*/ 8782322 w 10223600"/>
              <a:gd name="connsiteY321" fmla="*/ 1749567 h 2614965"/>
              <a:gd name="connsiteX322" fmla="*/ 8815503 w 10223600"/>
              <a:gd name="connsiteY322" fmla="*/ 1740688 h 2614965"/>
              <a:gd name="connsiteX323" fmla="*/ 8866911 w 10223600"/>
              <a:gd name="connsiteY323" fmla="*/ 1787889 h 2614965"/>
              <a:gd name="connsiteX324" fmla="*/ 8868312 w 10223600"/>
              <a:gd name="connsiteY324" fmla="*/ 1799573 h 2614965"/>
              <a:gd name="connsiteX325" fmla="*/ 8840272 w 10223600"/>
              <a:gd name="connsiteY325"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0 w 10223600"/>
              <a:gd name="connsiteY155" fmla="*/ 2491276 h 2614965"/>
              <a:gd name="connsiteX156" fmla="*/ 15851 w 10223600"/>
              <a:gd name="connsiteY156" fmla="*/ 2605696 h 2614965"/>
              <a:gd name="connsiteX157" fmla="*/ 1269354 w 10223600"/>
              <a:gd name="connsiteY157" fmla="*/ 2610876 h 2614965"/>
              <a:gd name="connsiteX158" fmla="*/ 7048021 w 10223600"/>
              <a:gd name="connsiteY158" fmla="*/ 2610409 h 2614965"/>
              <a:gd name="connsiteX159" fmla="*/ 10202569 w 10223600"/>
              <a:gd name="connsiteY159" fmla="*/ 2610876 h 2614965"/>
              <a:gd name="connsiteX160" fmla="*/ 10221730 w 10223600"/>
              <a:gd name="connsiteY160" fmla="*/ 2591715 h 2614965"/>
              <a:gd name="connsiteX161" fmla="*/ 10223600 w 10223600"/>
              <a:gd name="connsiteY161" fmla="*/ 2081846 h 2614965"/>
              <a:gd name="connsiteX162" fmla="*/ 5623100 w 10223600"/>
              <a:gd name="connsiteY162" fmla="*/ 896671 h 2614965"/>
              <a:gd name="connsiteX163" fmla="*/ 5617491 w 10223600"/>
              <a:gd name="connsiteY163" fmla="*/ 894802 h 2614965"/>
              <a:gd name="connsiteX164" fmla="*/ 5635250 w 10223600"/>
              <a:gd name="connsiteY164" fmla="*/ 847133 h 2614965"/>
              <a:gd name="connsiteX165" fmla="*/ 5623100 w 10223600"/>
              <a:gd name="connsiteY165" fmla="*/ 896671 h 2614965"/>
              <a:gd name="connsiteX166" fmla="*/ 5630110 w 10223600"/>
              <a:gd name="connsiteY166" fmla="*/ 1040144 h 2614965"/>
              <a:gd name="connsiteX167" fmla="*/ 5672170 w 10223600"/>
              <a:gd name="connsiteY167" fmla="*/ 1006963 h 2614965"/>
              <a:gd name="connsiteX168" fmla="*/ 5630110 w 10223600"/>
              <a:gd name="connsiteY168" fmla="*/ 1040144 h 2614965"/>
              <a:gd name="connsiteX169" fmla="*/ 8564074 w 10223600"/>
              <a:gd name="connsiteY169" fmla="*/ 1091552 h 2614965"/>
              <a:gd name="connsiteX170" fmla="*/ 8582767 w 10223600"/>
              <a:gd name="connsiteY170" fmla="*/ 983596 h 2614965"/>
              <a:gd name="connsiteX171" fmla="*/ 8592581 w 10223600"/>
              <a:gd name="connsiteY171" fmla="*/ 974249 h 2614965"/>
              <a:gd name="connsiteX172" fmla="*/ 8634642 w 10223600"/>
              <a:gd name="connsiteY172" fmla="*/ 1027059 h 2614965"/>
              <a:gd name="connsiteX173" fmla="*/ 8571084 w 10223600"/>
              <a:gd name="connsiteY173" fmla="*/ 1101366 h 2614965"/>
              <a:gd name="connsiteX174" fmla="*/ 8564074 w 10223600"/>
              <a:gd name="connsiteY174" fmla="*/ 1091552 h 2614965"/>
              <a:gd name="connsiteX175" fmla="*/ 8627165 w 10223600"/>
              <a:gd name="connsiteY175" fmla="*/ 1082205 h 2614965"/>
              <a:gd name="connsiteX176" fmla="*/ 8547717 w 10223600"/>
              <a:gd name="connsiteY176" fmla="*/ 1194367 h 2614965"/>
              <a:gd name="connsiteX177" fmla="*/ 8627165 w 10223600"/>
              <a:gd name="connsiteY177" fmla="*/ 1082205 h 2614965"/>
              <a:gd name="connsiteX178" fmla="*/ 8510797 w 10223600"/>
              <a:gd name="connsiteY178" fmla="*/ 1149502 h 2614965"/>
              <a:gd name="connsiteX179" fmla="*/ 8493973 w 10223600"/>
              <a:gd name="connsiteY179" fmla="*/ 1205583 h 2614965"/>
              <a:gd name="connsiteX180" fmla="*/ 8467334 w 10223600"/>
              <a:gd name="connsiteY180" fmla="*/ 1216799 h 2614965"/>
              <a:gd name="connsiteX181" fmla="*/ 8249553 w 10223600"/>
              <a:gd name="connsiteY181" fmla="*/ 1131276 h 2614965"/>
              <a:gd name="connsiteX182" fmla="*/ 8203754 w 10223600"/>
              <a:gd name="connsiteY182" fmla="*/ 1068652 h 2614965"/>
              <a:gd name="connsiteX183" fmla="*/ 8510797 w 10223600"/>
              <a:gd name="connsiteY183" fmla="*/ 1149502 h 2614965"/>
              <a:gd name="connsiteX184" fmla="*/ 8056075 w 10223600"/>
              <a:gd name="connsiteY184" fmla="*/ 445687 h 2614965"/>
              <a:gd name="connsiteX185" fmla="*/ 8056075 w 10223600"/>
              <a:gd name="connsiteY185" fmla="*/ 445687 h 2614965"/>
              <a:gd name="connsiteX186" fmla="*/ 8085050 w 10223600"/>
              <a:gd name="connsiteY186" fmla="*/ 398486 h 2614965"/>
              <a:gd name="connsiteX187" fmla="*/ 8098135 w 10223600"/>
              <a:gd name="connsiteY187" fmla="*/ 412039 h 2614965"/>
              <a:gd name="connsiteX188" fmla="*/ 8091593 w 10223600"/>
              <a:gd name="connsiteY188" fmla="*/ 446155 h 2614965"/>
              <a:gd name="connsiteX189" fmla="*/ 8078040 w 10223600"/>
              <a:gd name="connsiteY189" fmla="*/ 540090 h 2614965"/>
              <a:gd name="connsiteX190" fmla="*/ 8088321 w 10223600"/>
              <a:gd name="connsiteY190" fmla="*/ 805072 h 2614965"/>
              <a:gd name="connsiteX191" fmla="*/ 8050934 w 10223600"/>
              <a:gd name="connsiteY191" fmla="*/ 535417 h 2614965"/>
              <a:gd name="connsiteX192" fmla="*/ 8050934 w 10223600"/>
              <a:gd name="connsiteY192" fmla="*/ 535417 h 2614965"/>
              <a:gd name="connsiteX193" fmla="*/ 8050934 w 10223600"/>
              <a:gd name="connsiteY193" fmla="*/ 535417 h 2614965"/>
              <a:gd name="connsiteX194" fmla="*/ 8056075 w 10223600"/>
              <a:gd name="connsiteY194" fmla="*/ 445687 h 2614965"/>
              <a:gd name="connsiteX195" fmla="*/ 6415242 w 10223600"/>
              <a:gd name="connsiteY195" fmla="*/ 1733210 h 2614965"/>
              <a:gd name="connsiteX196" fmla="*/ 5930610 w 10223600"/>
              <a:gd name="connsiteY196" fmla="*/ 1763588 h 2614965"/>
              <a:gd name="connsiteX197" fmla="*/ 5739467 w 10223600"/>
              <a:gd name="connsiteY197" fmla="*/ 1777140 h 2614965"/>
              <a:gd name="connsiteX198" fmla="*/ 5712362 w 10223600"/>
              <a:gd name="connsiteY198" fmla="*/ 1753306 h 2614965"/>
              <a:gd name="connsiteX199" fmla="*/ 5698809 w 10223600"/>
              <a:gd name="connsiteY199" fmla="*/ 1642079 h 2614965"/>
              <a:gd name="connsiteX200" fmla="*/ 5725915 w 10223600"/>
              <a:gd name="connsiteY200" fmla="*/ 1410746 h 2614965"/>
              <a:gd name="connsiteX201" fmla="*/ 5732925 w 10223600"/>
              <a:gd name="connsiteY201" fmla="*/ 1371956 h 2614965"/>
              <a:gd name="connsiteX202" fmla="*/ 5759563 w 10223600"/>
              <a:gd name="connsiteY202" fmla="*/ 1284096 h 2614965"/>
              <a:gd name="connsiteX203" fmla="*/ 5948369 w 10223600"/>
              <a:gd name="connsiteY203" fmla="*/ 1081270 h 2614965"/>
              <a:gd name="connsiteX204" fmla="*/ 6077355 w 10223600"/>
              <a:gd name="connsiteY204" fmla="*/ 980325 h 2614965"/>
              <a:gd name="connsiteX205" fmla="*/ 6103058 w 10223600"/>
              <a:gd name="connsiteY205" fmla="*/ 989204 h 2614965"/>
              <a:gd name="connsiteX206" fmla="*/ 6120350 w 10223600"/>
              <a:gd name="connsiteY206" fmla="*/ 1200442 h 2614965"/>
              <a:gd name="connsiteX207" fmla="*/ 6183908 w 10223600"/>
              <a:gd name="connsiteY207" fmla="*/ 1377564 h 2614965"/>
              <a:gd name="connsiteX208" fmla="*/ 6409166 w 10223600"/>
              <a:gd name="connsiteY208" fmla="*/ 1681336 h 2614965"/>
              <a:gd name="connsiteX209" fmla="*/ 6454966 w 10223600"/>
              <a:gd name="connsiteY209" fmla="*/ 1704703 h 2614965"/>
              <a:gd name="connsiteX210" fmla="*/ 6415242 w 10223600"/>
              <a:gd name="connsiteY210" fmla="*/ 1733210 h 2614965"/>
              <a:gd name="connsiteX211" fmla="*/ 6743782 w 10223600"/>
              <a:gd name="connsiteY211" fmla="*/ 1637406 h 2614965"/>
              <a:gd name="connsiteX212" fmla="*/ 6729295 w 10223600"/>
              <a:gd name="connsiteY212" fmla="*/ 1674326 h 2614965"/>
              <a:gd name="connsiteX213" fmla="*/ 6659194 w 10223600"/>
              <a:gd name="connsiteY213" fmla="*/ 1726668 h 2614965"/>
              <a:gd name="connsiteX214" fmla="*/ 6547499 w 10223600"/>
              <a:gd name="connsiteY214" fmla="*/ 1696290 h 2614965"/>
              <a:gd name="connsiteX215" fmla="*/ 6535348 w 10223600"/>
              <a:gd name="connsiteY215" fmla="*/ 1679934 h 2614965"/>
              <a:gd name="connsiteX216" fmla="*/ 6494222 w 10223600"/>
              <a:gd name="connsiteY216" fmla="*/ 1621983 h 2614965"/>
              <a:gd name="connsiteX217" fmla="*/ 6361965 w 10223600"/>
              <a:gd name="connsiteY217" fmla="*/ 1480847 h 2614965"/>
              <a:gd name="connsiteX218" fmla="*/ 6301678 w 10223600"/>
              <a:gd name="connsiteY218" fmla="*/ 1357936 h 2614965"/>
              <a:gd name="connsiteX219" fmla="*/ 6282517 w 10223600"/>
              <a:gd name="connsiteY219" fmla="*/ 1321016 h 2614965"/>
              <a:gd name="connsiteX220" fmla="*/ 6247934 w 10223600"/>
              <a:gd name="connsiteY220" fmla="*/ 1228950 h 2614965"/>
              <a:gd name="connsiteX221" fmla="*/ 6256814 w 10223600"/>
              <a:gd name="connsiteY221" fmla="*/ 1040612 h 2614965"/>
              <a:gd name="connsiteX222" fmla="*/ 6260552 w 10223600"/>
              <a:gd name="connsiteY222" fmla="*/ 1020516 h 2614965"/>
              <a:gd name="connsiteX223" fmla="*/ 6271301 w 10223600"/>
              <a:gd name="connsiteY223" fmla="*/ 961164 h 2614965"/>
              <a:gd name="connsiteX224" fmla="*/ 6279713 w 10223600"/>
              <a:gd name="connsiteY224" fmla="*/ 927048 h 2614965"/>
              <a:gd name="connsiteX225" fmla="*/ 6293266 w 10223600"/>
              <a:gd name="connsiteY225" fmla="*/ 878445 h 2614965"/>
              <a:gd name="connsiteX226" fmla="*/ 6313829 w 10223600"/>
              <a:gd name="connsiteY226" fmla="*/ 868630 h 2614965"/>
              <a:gd name="connsiteX227" fmla="*/ 6345140 w 10223600"/>
              <a:gd name="connsiteY227" fmla="*/ 881716 h 2614965"/>
              <a:gd name="connsiteX228" fmla="*/ 6444217 w 10223600"/>
              <a:gd name="connsiteY228" fmla="*/ 917701 h 2614965"/>
              <a:gd name="connsiteX229" fmla="*/ 6489549 w 10223600"/>
              <a:gd name="connsiteY229" fmla="*/ 928450 h 2614965"/>
              <a:gd name="connsiteX230" fmla="*/ 6528338 w 10223600"/>
              <a:gd name="connsiteY230" fmla="*/ 936395 h 2614965"/>
              <a:gd name="connsiteX231" fmla="*/ 6573670 w 10223600"/>
              <a:gd name="connsiteY231" fmla="*/ 942470 h 2614965"/>
              <a:gd name="connsiteX232" fmla="*/ 6689571 w 10223600"/>
              <a:gd name="connsiteY232" fmla="*/ 949013 h 2614965"/>
              <a:gd name="connsiteX233" fmla="*/ 6801265 w 10223600"/>
              <a:gd name="connsiteY233" fmla="*/ 934993 h 2614965"/>
              <a:gd name="connsiteX234" fmla="*/ 6923708 w 10223600"/>
              <a:gd name="connsiteY234" fmla="*/ 906485 h 2614965"/>
              <a:gd name="connsiteX235" fmla="*/ 6942402 w 10223600"/>
              <a:gd name="connsiteY235" fmla="*/ 921907 h 2614965"/>
              <a:gd name="connsiteX236" fmla="*/ 6860150 w 10223600"/>
              <a:gd name="connsiteY236" fmla="*/ 1186422 h 2614965"/>
              <a:gd name="connsiteX237" fmla="*/ 6817622 w 10223600"/>
              <a:gd name="connsiteY237" fmla="*/ 1255121 h 2614965"/>
              <a:gd name="connsiteX238" fmla="*/ 6795657 w 10223600"/>
              <a:gd name="connsiteY238" fmla="*/ 1329428 h 2614965"/>
              <a:gd name="connsiteX239" fmla="*/ 6743782 w 10223600"/>
              <a:gd name="connsiteY239" fmla="*/ 1637406 h 2614965"/>
              <a:gd name="connsiteX240" fmla="*/ 7333099 w 10223600"/>
              <a:gd name="connsiteY240" fmla="*/ 1717321 h 2614965"/>
              <a:gd name="connsiteX241" fmla="*/ 7234957 w 10223600"/>
              <a:gd name="connsiteY241" fmla="*/ 1716386 h 2614965"/>
              <a:gd name="connsiteX242" fmla="*/ 6877909 w 10223600"/>
              <a:gd name="connsiteY242" fmla="*/ 1716386 h 2614965"/>
              <a:gd name="connsiteX243" fmla="*/ 6831175 w 10223600"/>
              <a:gd name="connsiteY243" fmla="*/ 1717788 h 2614965"/>
              <a:gd name="connsiteX244" fmla="*/ 6811547 w 10223600"/>
              <a:gd name="connsiteY244" fmla="*/ 1699095 h 2614965"/>
              <a:gd name="connsiteX245" fmla="*/ 6812481 w 10223600"/>
              <a:gd name="connsiteY245" fmla="*/ 1648154 h 2614965"/>
              <a:gd name="connsiteX246" fmla="*/ 6901744 w 10223600"/>
              <a:gd name="connsiteY246" fmla="*/ 1413082 h 2614965"/>
              <a:gd name="connsiteX247" fmla="*/ 6932588 w 10223600"/>
              <a:gd name="connsiteY247" fmla="*/ 1327091 h 2614965"/>
              <a:gd name="connsiteX248" fmla="*/ 6955488 w 10223600"/>
              <a:gd name="connsiteY248" fmla="*/ 1251850 h 2614965"/>
              <a:gd name="connsiteX249" fmla="*/ 7066714 w 10223600"/>
              <a:gd name="connsiteY249" fmla="*/ 1070522 h 2614965"/>
              <a:gd name="connsiteX250" fmla="*/ 7077464 w 10223600"/>
              <a:gd name="connsiteY250" fmla="*/ 1059773 h 2614965"/>
              <a:gd name="connsiteX251" fmla="*/ 7086343 w 10223600"/>
              <a:gd name="connsiteY251" fmla="*/ 1072391 h 2614965"/>
              <a:gd name="connsiteX252" fmla="*/ 7163922 w 10223600"/>
              <a:gd name="connsiteY252" fmla="*/ 1285031 h 2614965"/>
              <a:gd name="connsiteX253" fmla="*/ 7174670 w 10223600"/>
              <a:gd name="connsiteY253" fmla="*/ 1363544 h 2614965"/>
              <a:gd name="connsiteX254" fmla="*/ 7207852 w 10223600"/>
              <a:gd name="connsiteY254" fmla="*/ 1442992 h 2614965"/>
              <a:gd name="connsiteX255" fmla="*/ 7348054 w 10223600"/>
              <a:gd name="connsiteY255" fmla="*/ 1703768 h 2614965"/>
              <a:gd name="connsiteX256" fmla="*/ 7333099 w 10223600"/>
              <a:gd name="connsiteY256" fmla="*/ 1717321 h 2614965"/>
              <a:gd name="connsiteX257" fmla="*/ 8392560 w 10223600"/>
              <a:gd name="connsiteY257" fmla="*/ 1759849 h 2614965"/>
              <a:gd name="connsiteX258" fmla="*/ 8363117 w 10223600"/>
              <a:gd name="connsiteY258" fmla="*/ 1777608 h 2614965"/>
              <a:gd name="connsiteX259" fmla="*/ 8003265 w 10223600"/>
              <a:gd name="connsiteY259" fmla="*/ 1749567 h 2614965"/>
              <a:gd name="connsiteX260" fmla="*/ 7471899 w 10223600"/>
              <a:gd name="connsiteY260" fmla="*/ 1724798 h 2614965"/>
              <a:gd name="connsiteX261" fmla="*/ 7424697 w 10223600"/>
              <a:gd name="connsiteY261" fmla="*/ 1697693 h 2614965"/>
              <a:gd name="connsiteX262" fmla="*/ 7335435 w 10223600"/>
              <a:gd name="connsiteY262" fmla="*/ 1414952 h 2614965"/>
              <a:gd name="connsiteX263" fmla="*/ 7334034 w 10223600"/>
              <a:gd name="connsiteY263" fmla="*/ 1391585 h 2614965"/>
              <a:gd name="connsiteX264" fmla="*/ 7281224 w 10223600"/>
              <a:gd name="connsiteY264" fmla="*/ 1283629 h 2614965"/>
              <a:gd name="connsiteX265" fmla="*/ 7260194 w 10223600"/>
              <a:gd name="connsiteY265" fmla="*/ 1087813 h 2614965"/>
              <a:gd name="connsiteX266" fmla="*/ 7258324 w 10223600"/>
              <a:gd name="connsiteY266" fmla="*/ 1076597 h 2614965"/>
              <a:gd name="connsiteX267" fmla="*/ 7258324 w 10223600"/>
              <a:gd name="connsiteY267" fmla="*/ 1076130 h 2614965"/>
              <a:gd name="connsiteX268" fmla="*/ 7246173 w 10223600"/>
              <a:gd name="connsiteY268" fmla="*/ 941536 h 2614965"/>
              <a:gd name="connsiteX269" fmla="*/ 7279822 w 10223600"/>
              <a:gd name="connsiteY269" fmla="*/ 864892 h 2614965"/>
              <a:gd name="connsiteX270" fmla="*/ 7325154 w 10223600"/>
              <a:gd name="connsiteY270" fmla="*/ 775162 h 2614965"/>
              <a:gd name="connsiteX271" fmla="*/ 7338239 w 10223600"/>
              <a:gd name="connsiteY271" fmla="*/ 779836 h 2614965"/>
              <a:gd name="connsiteX272" fmla="*/ 7709775 w 10223600"/>
              <a:gd name="connsiteY272" fmla="*/ 718614 h 2614965"/>
              <a:gd name="connsiteX273" fmla="*/ 7874279 w 10223600"/>
              <a:gd name="connsiteY273" fmla="*/ 542894 h 2614965"/>
              <a:gd name="connsiteX274" fmla="*/ 7905124 w 10223600"/>
              <a:gd name="connsiteY274" fmla="*/ 511115 h 2614965"/>
              <a:gd name="connsiteX275" fmla="*/ 7905124 w 10223600"/>
              <a:gd name="connsiteY275" fmla="*/ 511115 h 2614965"/>
              <a:gd name="connsiteX276" fmla="*/ 7998592 w 10223600"/>
              <a:gd name="connsiteY276" fmla="*/ 431667 h 2614965"/>
              <a:gd name="connsiteX277" fmla="*/ 8012145 w 10223600"/>
              <a:gd name="connsiteY277" fmla="*/ 423255 h 2614965"/>
              <a:gd name="connsiteX278" fmla="*/ 8037381 w 10223600"/>
              <a:gd name="connsiteY278" fmla="*/ 416712 h 2614965"/>
              <a:gd name="connsiteX279" fmla="*/ 8039718 w 10223600"/>
              <a:gd name="connsiteY279" fmla="*/ 440547 h 2614965"/>
              <a:gd name="connsiteX280" fmla="*/ 8035512 w 10223600"/>
              <a:gd name="connsiteY280" fmla="*/ 534949 h 2614965"/>
              <a:gd name="connsiteX281" fmla="*/ 8128045 w 10223600"/>
              <a:gd name="connsiteY281" fmla="*/ 953686 h 2614965"/>
              <a:gd name="connsiteX282" fmla="*/ 8162628 w 10223600"/>
              <a:gd name="connsiteY282" fmla="*/ 1034536 h 2614965"/>
              <a:gd name="connsiteX283" fmla="*/ 8190669 w 10223600"/>
              <a:gd name="connsiteY283" fmla="*/ 1085477 h 2614965"/>
              <a:gd name="connsiteX284" fmla="*/ 8191136 w 10223600"/>
              <a:gd name="connsiteY284" fmla="*/ 1085009 h 2614965"/>
              <a:gd name="connsiteX285" fmla="*/ 8191136 w 10223600"/>
              <a:gd name="connsiteY285" fmla="*/ 1085009 h 2614965"/>
              <a:gd name="connsiteX286" fmla="*/ 8241142 w 10223600"/>
              <a:gd name="connsiteY286" fmla="*/ 1143427 h 2614965"/>
              <a:gd name="connsiteX287" fmla="*/ 8458455 w 10223600"/>
              <a:gd name="connsiteY287" fmla="*/ 1232221 h 2614965"/>
              <a:gd name="connsiteX288" fmla="*/ 8482289 w 10223600"/>
              <a:gd name="connsiteY288" fmla="*/ 1258860 h 2614965"/>
              <a:gd name="connsiteX289" fmla="*/ 8462193 w 10223600"/>
              <a:gd name="connsiteY289" fmla="*/ 1414017 h 2614965"/>
              <a:gd name="connsiteX290" fmla="*/ 8438826 w 10223600"/>
              <a:gd name="connsiteY290" fmla="*/ 1485053 h 2614965"/>
              <a:gd name="connsiteX291" fmla="*/ 8438826 w 10223600"/>
              <a:gd name="connsiteY291" fmla="*/ 1485053 h 2614965"/>
              <a:gd name="connsiteX292" fmla="*/ 8410786 w 10223600"/>
              <a:gd name="connsiteY292" fmla="*/ 1634134 h 2614965"/>
              <a:gd name="connsiteX293" fmla="*/ 8392560 w 10223600"/>
              <a:gd name="connsiteY293" fmla="*/ 1759849 h 2614965"/>
              <a:gd name="connsiteX294" fmla="*/ 8658476 w 10223600"/>
              <a:gd name="connsiteY294" fmla="*/ 1805648 h 2614965"/>
              <a:gd name="connsiteX295" fmla="*/ 8461259 w 10223600"/>
              <a:gd name="connsiteY295" fmla="*/ 1785553 h 2614965"/>
              <a:gd name="connsiteX296" fmla="*/ 8439761 w 10223600"/>
              <a:gd name="connsiteY296" fmla="*/ 1753306 h 2614965"/>
              <a:gd name="connsiteX297" fmla="*/ 8456118 w 10223600"/>
              <a:gd name="connsiteY297" fmla="*/ 1692552 h 2614965"/>
              <a:gd name="connsiteX298" fmla="*/ 8469671 w 10223600"/>
              <a:gd name="connsiteY298" fmla="*/ 1571511 h 2614965"/>
              <a:gd name="connsiteX299" fmla="*/ 8478083 w 10223600"/>
              <a:gd name="connsiteY299" fmla="*/ 1509354 h 2614965"/>
              <a:gd name="connsiteX300" fmla="*/ 8510330 w 10223600"/>
              <a:gd name="connsiteY300" fmla="*/ 1389715 h 2614965"/>
              <a:gd name="connsiteX301" fmla="*/ 8522480 w 10223600"/>
              <a:gd name="connsiteY301" fmla="*/ 1288302 h 2614965"/>
              <a:gd name="connsiteX302" fmla="*/ 8523415 w 10223600"/>
              <a:gd name="connsiteY302" fmla="*/ 1262599 h 2614965"/>
              <a:gd name="connsiteX303" fmla="*/ 8567345 w 10223600"/>
              <a:gd name="connsiteY303" fmla="*/ 1204648 h 2614965"/>
              <a:gd name="connsiteX304" fmla="*/ 8599124 w 10223600"/>
              <a:gd name="connsiteY304" fmla="*/ 1190161 h 2614965"/>
              <a:gd name="connsiteX305" fmla="*/ 8617818 w 10223600"/>
              <a:gd name="connsiteY305" fmla="*/ 1185487 h 2614965"/>
              <a:gd name="connsiteX306" fmla="*/ 8618752 w 10223600"/>
              <a:gd name="connsiteY306" fmla="*/ 1205583 h 2614965"/>
              <a:gd name="connsiteX307" fmla="*/ 8580898 w 10223600"/>
              <a:gd name="connsiteY307" fmla="*/ 1511224 h 2614965"/>
              <a:gd name="connsiteX308" fmla="*/ 8577627 w 10223600"/>
              <a:gd name="connsiteY308" fmla="*/ 1576651 h 2614965"/>
              <a:gd name="connsiteX309" fmla="*/ 8591180 w 10223600"/>
              <a:gd name="connsiteY309" fmla="*/ 1607496 h 2614965"/>
              <a:gd name="connsiteX310" fmla="*/ 8611275 w 10223600"/>
              <a:gd name="connsiteY310" fmla="*/ 1602355 h 2614965"/>
              <a:gd name="connsiteX311" fmla="*/ 8640718 w 10223600"/>
              <a:gd name="connsiteY311" fmla="*/ 1587400 h 2614965"/>
              <a:gd name="connsiteX312" fmla="*/ 8649130 w 10223600"/>
              <a:gd name="connsiteY312" fmla="*/ 1607963 h 2614965"/>
              <a:gd name="connsiteX313" fmla="*/ 8647261 w 10223600"/>
              <a:gd name="connsiteY313" fmla="*/ 1626189 h 2614965"/>
              <a:gd name="connsiteX314" fmla="*/ 8690723 w 10223600"/>
              <a:gd name="connsiteY314" fmla="*/ 1713115 h 2614965"/>
              <a:gd name="connsiteX315" fmla="*/ 8714557 w 10223600"/>
              <a:gd name="connsiteY315" fmla="*/ 1752839 h 2614965"/>
              <a:gd name="connsiteX316" fmla="*/ 8658476 w 10223600"/>
              <a:gd name="connsiteY316" fmla="*/ 1805648 h 2614965"/>
              <a:gd name="connsiteX317" fmla="*/ 8840272 w 10223600"/>
              <a:gd name="connsiteY317" fmla="*/ 1827146 h 2614965"/>
              <a:gd name="connsiteX318" fmla="*/ 8821578 w 10223600"/>
              <a:gd name="connsiteY318" fmla="*/ 1824809 h 2614965"/>
              <a:gd name="connsiteX319" fmla="*/ 8778583 w 10223600"/>
              <a:gd name="connsiteY319" fmla="*/ 1813593 h 2614965"/>
              <a:gd name="connsiteX320" fmla="*/ 8782322 w 10223600"/>
              <a:gd name="connsiteY320" fmla="*/ 1749567 h 2614965"/>
              <a:gd name="connsiteX321" fmla="*/ 8815503 w 10223600"/>
              <a:gd name="connsiteY321" fmla="*/ 1740688 h 2614965"/>
              <a:gd name="connsiteX322" fmla="*/ 8866911 w 10223600"/>
              <a:gd name="connsiteY322" fmla="*/ 1787889 h 2614965"/>
              <a:gd name="connsiteX323" fmla="*/ 8868312 w 10223600"/>
              <a:gd name="connsiteY323" fmla="*/ 1799573 h 2614965"/>
              <a:gd name="connsiteX324" fmla="*/ 8840272 w 10223600"/>
              <a:gd name="connsiteY324"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0 w 10223600"/>
              <a:gd name="connsiteY154" fmla="*/ 2491276 h 2614965"/>
              <a:gd name="connsiteX155" fmla="*/ 15851 w 10223600"/>
              <a:gd name="connsiteY155" fmla="*/ 2605696 h 2614965"/>
              <a:gd name="connsiteX156" fmla="*/ 1269354 w 10223600"/>
              <a:gd name="connsiteY156" fmla="*/ 2610876 h 2614965"/>
              <a:gd name="connsiteX157" fmla="*/ 7048021 w 10223600"/>
              <a:gd name="connsiteY157" fmla="*/ 2610409 h 2614965"/>
              <a:gd name="connsiteX158" fmla="*/ 10202569 w 10223600"/>
              <a:gd name="connsiteY158" fmla="*/ 2610876 h 2614965"/>
              <a:gd name="connsiteX159" fmla="*/ 10221730 w 10223600"/>
              <a:gd name="connsiteY159" fmla="*/ 2591715 h 2614965"/>
              <a:gd name="connsiteX160" fmla="*/ 10223600 w 10223600"/>
              <a:gd name="connsiteY160" fmla="*/ 2081846 h 2614965"/>
              <a:gd name="connsiteX161" fmla="*/ 5623100 w 10223600"/>
              <a:gd name="connsiteY161" fmla="*/ 896671 h 2614965"/>
              <a:gd name="connsiteX162" fmla="*/ 5617491 w 10223600"/>
              <a:gd name="connsiteY162" fmla="*/ 894802 h 2614965"/>
              <a:gd name="connsiteX163" fmla="*/ 5635250 w 10223600"/>
              <a:gd name="connsiteY163" fmla="*/ 847133 h 2614965"/>
              <a:gd name="connsiteX164" fmla="*/ 5623100 w 10223600"/>
              <a:gd name="connsiteY164" fmla="*/ 896671 h 2614965"/>
              <a:gd name="connsiteX165" fmla="*/ 5630110 w 10223600"/>
              <a:gd name="connsiteY165" fmla="*/ 1040144 h 2614965"/>
              <a:gd name="connsiteX166" fmla="*/ 5672170 w 10223600"/>
              <a:gd name="connsiteY166" fmla="*/ 1006963 h 2614965"/>
              <a:gd name="connsiteX167" fmla="*/ 5630110 w 10223600"/>
              <a:gd name="connsiteY167" fmla="*/ 1040144 h 2614965"/>
              <a:gd name="connsiteX168" fmla="*/ 8564074 w 10223600"/>
              <a:gd name="connsiteY168" fmla="*/ 1091552 h 2614965"/>
              <a:gd name="connsiteX169" fmla="*/ 8582767 w 10223600"/>
              <a:gd name="connsiteY169" fmla="*/ 983596 h 2614965"/>
              <a:gd name="connsiteX170" fmla="*/ 8592581 w 10223600"/>
              <a:gd name="connsiteY170" fmla="*/ 974249 h 2614965"/>
              <a:gd name="connsiteX171" fmla="*/ 8634642 w 10223600"/>
              <a:gd name="connsiteY171" fmla="*/ 1027059 h 2614965"/>
              <a:gd name="connsiteX172" fmla="*/ 8571084 w 10223600"/>
              <a:gd name="connsiteY172" fmla="*/ 1101366 h 2614965"/>
              <a:gd name="connsiteX173" fmla="*/ 8564074 w 10223600"/>
              <a:gd name="connsiteY173" fmla="*/ 1091552 h 2614965"/>
              <a:gd name="connsiteX174" fmla="*/ 8627165 w 10223600"/>
              <a:gd name="connsiteY174" fmla="*/ 1082205 h 2614965"/>
              <a:gd name="connsiteX175" fmla="*/ 8547717 w 10223600"/>
              <a:gd name="connsiteY175" fmla="*/ 1194367 h 2614965"/>
              <a:gd name="connsiteX176" fmla="*/ 8627165 w 10223600"/>
              <a:gd name="connsiteY176" fmla="*/ 1082205 h 2614965"/>
              <a:gd name="connsiteX177" fmla="*/ 8510797 w 10223600"/>
              <a:gd name="connsiteY177" fmla="*/ 1149502 h 2614965"/>
              <a:gd name="connsiteX178" fmla="*/ 8493973 w 10223600"/>
              <a:gd name="connsiteY178" fmla="*/ 1205583 h 2614965"/>
              <a:gd name="connsiteX179" fmla="*/ 8467334 w 10223600"/>
              <a:gd name="connsiteY179" fmla="*/ 1216799 h 2614965"/>
              <a:gd name="connsiteX180" fmla="*/ 8249553 w 10223600"/>
              <a:gd name="connsiteY180" fmla="*/ 1131276 h 2614965"/>
              <a:gd name="connsiteX181" fmla="*/ 8203754 w 10223600"/>
              <a:gd name="connsiteY181" fmla="*/ 1068652 h 2614965"/>
              <a:gd name="connsiteX182" fmla="*/ 8510797 w 10223600"/>
              <a:gd name="connsiteY182" fmla="*/ 1149502 h 2614965"/>
              <a:gd name="connsiteX183" fmla="*/ 8056075 w 10223600"/>
              <a:gd name="connsiteY183" fmla="*/ 445687 h 2614965"/>
              <a:gd name="connsiteX184" fmla="*/ 8056075 w 10223600"/>
              <a:gd name="connsiteY184" fmla="*/ 445687 h 2614965"/>
              <a:gd name="connsiteX185" fmla="*/ 8085050 w 10223600"/>
              <a:gd name="connsiteY185" fmla="*/ 398486 h 2614965"/>
              <a:gd name="connsiteX186" fmla="*/ 8098135 w 10223600"/>
              <a:gd name="connsiteY186" fmla="*/ 412039 h 2614965"/>
              <a:gd name="connsiteX187" fmla="*/ 8091593 w 10223600"/>
              <a:gd name="connsiteY187" fmla="*/ 446155 h 2614965"/>
              <a:gd name="connsiteX188" fmla="*/ 8078040 w 10223600"/>
              <a:gd name="connsiteY188" fmla="*/ 540090 h 2614965"/>
              <a:gd name="connsiteX189" fmla="*/ 8088321 w 10223600"/>
              <a:gd name="connsiteY189" fmla="*/ 805072 h 2614965"/>
              <a:gd name="connsiteX190" fmla="*/ 8050934 w 10223600"/>
              <a:gd name="connsiteY190" fmla="*/ 535417 h 2614965"/>
              <a:gd name="connsiteX191" fmla="*/ 8050934 w 10223600"/>
              <a:gd name="connsiteY191" fmla="*/ 535417 h 2614965"/>
              <a:gd name="connsiteX192" fmla="*/ 8050934 w 10223600"/>
              <a:gd name="connsiteY192" fmla="*/ 535417 h 2614965"/>
              <a:gd name="connsiteX193" fmla="*/ 8056075 w 10223600"/>
              <a:gd name="connsiteY193" fmla="*/ 445687 h 2614965"/>
              <a:gd name="connsiteX194" fmla="*/ 6415242 w 10223600"/>
              <a:gd name="connsiteY194" fmla="*/ 1733210 h 2614965"/>
              <a:gd name="connsiteX195" fmla="*/ 5930610 w 10223600"/>
              <a:gd name="connsiteY195" fmla="*/ 1763588 h 2614965"/>
              <a:gd name="connsiteX196" fmla="*/ 5739467 w 10223600"/>
              <a:gd name="connsiteY196" fmla="*/ 1777140 h 2614965"/>
              <a:gd name="connsiteX197" fmla="*/ 5712362 w 10223600"/>
              <a:gd name="connsiteY197" fmla="*/ 1753306 h 2614965"/>
              <a:gd name="connsiteX198" fmla="*/ 5698809 w 10223600"/>
              <a:gd name="connsiteY198" fmla="*/ 1642079 h 2614965"/>
              <a:gd name="connsiteX199" fmla="*/ 5725915 w 10223600"/>
              <a:gd name="connsiteY199" fmla="*/ 1410746 h 2614965"/>
              <a:gd name="connsiteX200" fmla="*/ 5732925 w 10223600"/>
              <a:gd name="connsiteY200" fmla="*/ 1371956 h 2614965"/>
              <a:gd name="connsiteX201" fmla="*/ 5759563 w 10223600"/>
              <a:gd name="connsiteY201" fmla="*/ 1284096 h 2614965"/>
              <a:gd name="connsiteX202" fmla="*/ 5948369 w 10223600"/>
              <a:gd name="connsiteY202" fmla="*/ 1081270 h 2614965"/>
              <a:gd name="connsiteX203" fmla="*/ 6077355 w 10223600"/>
              <a:gd name="connsiteY203" fmla="*/ 980325 h 2614965"/>
              <a:gd name="connsiteX204" fmla="*/ 6103058 w 10223600"/>
              <a:gd name="connsiteY204" fmla="*/ 989204 h 2614965"/>
              <a:gd name="connsiteX205" fmla="*/ 6120350 w 10223600"/>
              <a:gd name="connsiteY205" fmla="*/ 1200442 h 2614965"/>
              <a:gd name="connsiteX206" fmla="*/ 6183908 w 10223600"/>
              <a:gd name="connsiteY206" fmla="*/ 1377564 h 2614965"/>
              <a:gd name="connsiteX207" fmla="*/ 6409166 w 10223600"/>
              <a:gd name="connsiteY207" fmla="*/ 1681336 h 2614965"/>
              <a:gd name="connsiteX208" fmla="*/ 6454966 w 10223600"/>
              <a:gd name="connsiteY208" fmla="*/ 1704703 h 2614965"/>
              <a:gd name="connsiteX209" fmla="*/ 6415242 w 10223600"/>
              <a:gd name="connsiteY209" fmla="*/ 1733210 h 2614965"/>
              <a:gd name="connsiteX210" fmla="*/ 6743782 w 10223600"/>
              <a:gd name="connsiteY210" fmla="*/ 1637406 h 2614965"/>
              <a:gd name="connsiteX211" fmla="*/ 6729295 w 10223600"/>
              <a:gd name="connsiteY211" fmla="*/ 1674326 h 2614965"/>
              <a:gd name="connsiteX212" fmla="*/ 6659194 w 10223600"/>
              <a:gd name="connsiteY212" fmla="*/ 1726668 h 2614965"/>
              <a:gd name="connsiteX213" fmla="*/ 6547499 w 10223600"/>
              <a:gd name="connsiteY213" fmla="*/ 1696290 h 2614965"/>
              <a:gd name="connsiteX214" fmla="*/ 6535348 w 10223600"/>
              <a:gd name="connsiteY214" fmla="*/ 1679934 h 2614965"/>
              <a:gd name="connsiteX215" fmla="*/ 6494222 w 10223600"/>
              <a:gd name="connsiteY215" fmla="*/ 1621983 h 2614965"/>
              <a:gd name="connsiteX216" fmla="*/ 6361965 w 10223600"/>
              <a:gd name="connsiteY216" fmla="*/ 1480847 h 2614965"/>
              <a:gd name="connsiteX217" fmla="*/ 6301678 w 10223600"/>
              <a:gd name="connsiteY217" fmla="*/ 1357936 h 2614965"/>
              <a:gd name="connsiteX218" fmla="*/ 6282517 w 10223600"/>
              <a:gd name="connsiteY218" fmla="*/ 1321016 h 2614965"/>
              <a:gd name="connsiteX219" fmla="*/ 6247934 w 10223600"/>
              <a:gd name="connsiteY219" fmla="*/ 1228950 h 2614965"/>
              <a:gd name="connsiteX220" fmla="*/ 6256814 w 10223600"/>
              <a:gd name="connsiteY220" fmla="*/ 1040612 h 2614965"/>
              <a:gd name="connsiteX221" fmla="*/ 6260552 w 10223600"/>
              <a:gd name="connsiteY221" fmla="*/ 1020516 h 2614965"/>
              <a:gd name="connsiteX222" fmla="*/ 6271301 w 10223600"/>
              <a:gd name="connsiteY222" fmla="*/ 961164 h 2614965"/>
              <a:gd name="connsiteX223" fmla="*/ 6279713 w 10223600"/>
              <a:gd name="connsiteY223" fmla="*/ 927048 h 2614965"/>
              <a:gd name="connsiteX224" fmla="*/ 6293266 w 10223600"/>
              <a:gd name="connsiteY224" fmla="*/ 878445 h 2614965"/>
              <a:gd name="connsiteX225" fmla="*/ 6313829 w 10223600"/>
              <a:gd name="connsiteY225" fmla="*/ 868630 h 2614965"/>
              <a:gd name="connsiteX226" fmla="*/ 6345140 w 10223600"/>
              <a:gd name="connsiteY226" fmla="*/ 881716 h 2614965"/>
              <a:gd name="connsiteX227" fmla="*/ 6444217 w 10223600"/>
              <a:gd name="connsiteY227" fmla="*/ 917701 h 2614965"/>
              <a:gd name="connsiteX228" fmla="*/ 6489549 w 10223600"/>
              <a:gd name="connsiteY228" fmla="*/ 928450 h 2614965"/>
              <a:gd name="connsiteX229" fmla="*/ 6528338 w 10223600"/>
              <a:gd name="connsiteY229" fmla="*/ 936395 h 2614965"/>
              <a:gd name="connsiteX230" fmla="*/ 6573670 w 10223600"/>
              <a:gd name="connsiteY230" fmla="*/ 942470 h 2614965"/>
              <a:gd name="connsiteX231" fmla="*/ 6689571 w 10223600"/>
              <a:gd name="connsiteY231" fmla="*/ 949013 h 2614965"/>
              <a:gd name="connsiteX232" fmla="*/ 6801265 w 10223600"/>
              <a:gd name="connsiteY232" fmla="*/ 934993 h 2614965"/>
              <a:gd name="connsiteX233" fmla="*/ 6923708 w 10223600"/>
              <a:gd name="connsiteY233" fmla="*/ 906485 h 2614965"/>
              <a:gd name="connsiteX234" fmla="*/ 6942402 w 10223600"/>
              <a:gd name="connsiteY234" fmla="*/ 921907 h 2614965"/>
              <a:gd name="connsiteX235" fmla="*/ 6860150 w 10223600"/>
              <a:gd name="connsiteY235" fmla="*/ 1186422 h 2614965"/>
              <a:gd name="connsiteX236" fmla="*/ 6817622 w 10223600"/>
              <a:gd name="connsiteY236" fmla="*/ 1255121 h 2614965"/>
              <a:gd name="connsiteX237" fmla="*/ 6795657 w 10223600"/>
              <a:gd name="connsiteY237" fmla="*/ 1329428 h 2614965"/>
              <a:gd name="connsiteX238" fmla="*/ 6743782 w 10223600"/>
              <a:gd name="connsiteY238" fmla="*/ 1637406 h 2614965"/>
              <a:gd name="connsiteX239" fmla="*/ 7333099 w 10223600"/>
              <a:gd name="connsiteY239" fmla="*/ 1717321 h 2614965"/>
              <a:gd name="connsiteX240" fmla="*/ 7234957 w 10223600"/>
              <a:gd name="connsiteY240" fmla="*/ 1716386 h 2614965"/>
              <a:gd name="connsiteX241" fmla="*/ 6877909 w 10223600"/>
              <a:gd name="connsiteY241" fmla="*/ 1716386 h 2614965"/>
              <a:gd name="connsiteX242" fmla="*/ 6831175 w 10223600"/>
              <a:gd name="connsiteY242" fmla="*/ 1717788 h 2614965"/>
              <a:gd name="connsiteX243" fmla="*/ 6811547 w 10223600"/>
              <a:gd name="connsiteY243" fmla="*/ 1699095 h 2614965"/>
              <a:gd name="connsiteX244" fmla="*/ 6812481 w 10223600"/>
              <a:gd name="connsiteY244" fmla="*/ 1648154 h 2614965"/>
              <a:gd name="connsiteX245" fmla="*/ 6901744 w 10223600"/>
              <a:gd name="connsiteY245" fmla="*/ 1413082 h 2614965"/>
              <a:gd name="connsiteX246" fmla="*/ 6932588 w 10223600"/>
              <a:gd name="connsiteY246" fmla="*/ 1327091 h 2614965"/>
              <a:gd name="connsiteX247" fmla="*/ 6955488 w 10223600"/>
              <a:gd name="connsiteY247" fmla="*/ 1251850 h 2614965"/>
              <a:gd name="connsiteX248" fmla="*/ 7066714 w 10223600"/>
              <a:gd name="connsiteY248" fmla="*/ 1070522 h 2614965"/>
              <a:gd name="connsiteX249" fmla="*/ 7077464 w 10223600"/>
              <a:gd name="connsiteY249" fmla="*/ 1059773 h 2614965"/>
              <a:gd name="connsiteX250" fmla="*/ 7086343 w 10223600"/>
              <a:gd name="connsiteY250" fmla="*/ 1072391 h 2614965"/>
              <a:gd name="connsiteX251" fmla="*/ 7163922 w 10223600"/>
              <a:gd name="connsiteY251" fmla="*/ 1285031 h 2614965"/>
              <a:gd name="connsiteX252" fmla="*/ 7174670 w 10223600"/>
              <a:gd name="connsiteY252" fmla="*/ 1363544 h 2614965"/>
              <a:gd name="connsiteX253" fmla="*/ 7207852 w 10223600"/>
              <a:gd name="connsiteY253" fmla="*/ 1442992 h 2614965"/>
              <a:gd name="connsiteX254" fmla="*/ 7348054 w 10223600"/>
              <a:gd name="connsiteY254" fmla="*/ 1703768 h 2614965"/>
              <a:gd name="connsiteX255" fmla="*/ 7333099 w 10223600"/>
              <a:gd name="connsiteY255" fmla="*/ 1717321 h 2614965"/>
              <a:gd name="connsiteX256" fmla="*/ 8392560 w 10223600"/>
              <a:gd name="connsiteY256" fmla="*/ 1759849 h 2614965"/>
              <a:gd name="connsiteX257" fmla="*/ 8363117 w 10223600"/>
              <a:gd name="connsiteY257" fmla="*/ 1777608 h 2614965"/>
              <a:gd name="connsiteX258" fmla="*/ 8003265 w 10223600"/>
              <a:gd name="connsiteY258" fmla="*/ 1749567 h 2614965"/>
              <a:gd name="connsiteX259" fmla="*/ 7471899 w 10223600"/>
              <a:gd name="connsiteY259" fmla="*/ 1724798 h 2614965"/>
              <a:gd name="connsiteX260" fmla="*/ 7424697 w 10223600"/>
              <a:gd name="connsiteY260" fmla="*/ 1697693 h 2614965"/>
              <a:gd name="connsiteX261" fmla="*/ 7335435 w 10223600"/>
              <a:gd name="connsiteY261" fmla="*/ 1414952 h 2614965"/>
              <a:gd name="connsiteX262" fmla="*/ 7334034 w 10223600"/>
              <a:gd name="connsiteY262" fmla="*/ 1391585 h 2614965"/>
              <a:gd name="connsiteX263" fmla="*/ 7281224 w 10223600"/>
              <a:gd name="connsiteY263" fmla="*/ 1283629 h 2614965"/>
              <a:gd name="connsiteX264" fmla="*/ 7260194 w 10223600"/>
              <a:gd name="connsiteY264" fmla="*/ 1087813 h 2614965"/>
              <a:gd name="connsiteX265" fmla="*/ 7258324 w 10223600"/>
              <a:gd name="connsiteY265" fmla="*/ 1076597 h 2614965"/>
              <a:gd name="connsiteX266" fmla="*/ 7258324 w 10223600"/>
              <a:gd name="connsiteY266" fmla="*/ 1076130 h 2614965"/>
              <a:gd name="connsiteX267" fmla="*/ 7246173 w 10223600"/>
              <a:gd name="connsiteY267" fmla="*/ 941536 h 2614965"/>
              <a:gd name="connsiteX268" fmla="*/ 7279822 w 10223600"/>
              <a:gd name="connsiteY268" fmla="*/ 864892 h 2614965"/>
              <a:gd name="connsiteX269" fmla="*/ 7325154 w 10223600"/>
              <a:gd name="connsiteY269" fmla="*/ 775162 h 2614965"/>
              <a:gd name="connsiteX270" fmla="*/ 7338239 w 10223600"/>
              <a:gd name="connsiteY270" fmla="*/ 779836 h 2614965"/>
              <a:gd name="connsiteX271" fmla="*/ 7709775 w 10223600"/>
              <a:gd name="connsiteY271" fmla="*/ 718614 h 2614965"/>
              <a:gd name="connsiteX272" fmla="*/ 7874279 w 10223600"/>
              <a:gd name="connsiteY272" fmla="*/ 542894 h 2614965"/>
              <a:gd name="connsiteX273" fmla="*/ 7905124 w 10223600"/>
              <a:gd name="connsiteY273" fmla="*/ 511115 h 2614965"/>
              <a:gd name="connsiteX274" fmla="*/ 7905124 w 10223600"/>
              <a:gd name="connsiteY274" fmla="*/ 511115 h 2614965"/>
              <a:gd name="connsiteX275" fmla="*/ 7998592 w 10223600"/>
              <a:gd name="connsiteY275" fmla="*/ 431667 h 2614965"/>
              <a:gd name="connsiteX276" fmla="*/ 8012145 w 10223600"/>
              <a:gd name="connsiteY276" fmla="*/ 423255 h 2614965"/>
              <a:gd name="connsiteX277" fmla="*/ 8037381 w 10223600"/>
              <a:gd name="connsiteY277" fmla="*/ 416712 h 2614965"/>
              <a:gd name="connsiteX278" fmla="*/ 8039718 w 10223600"/>
              <a:gd name="connsiteY278" fmla="*/ 440547 h 2614965"/>
              <a:gd name="connsiteX279" fmla="*/ 8035512 w 10223600"/>
              <a:gd name="connsiteY279" fmla="*/ 534949 h 2614965"/>
              <a:gd name="connsiteX280" fmla="*/ 8128045 w 10223600"/>
              <a:gd name="connsiteY280" fmla="*/ 953686 h 2614965"/>
              <a:gd name="connsiteX281" fmla="*/ 8162628 w 10223600"/>
              <a:gd name="connsiteY281" fmla="*/ 1034536 h 2614965"/>
              <a:gd name="connsiteX282" fmla="*/ 8190669 w 10223600"/>
              <a:gd name="connsiteY282" fmla="*/ 1085477 h 2614965"/>
              <a:gd name="connsiteX283" fmla="*/ 8191136 w 10223600"/>
              <a:gd name="connsiteY283" fmla="*/ 1085009 h 2614965"/>
              <a:gd name="connsiteX284" fmla="*/ 8191136 w 10223600"/>
              <a:gd name="connsiteY284" fmla="*/ 1085009 h 2614965"/>
              <a:gd name="connsiteX285" fmla="*/ 8241142 w 10223600"/>
              <a:gd name="connsiteY285" fmla="*/ 1143427 h 2614965"/>
              <a:gd name="connsiteX286" fmla="*/ 8458455 w 10223600"/>
              <a:gd name="connsiteY286" fmla="*/ 1232221 h 2614965"/>
              <a:gd name="connsiteX287" fmla="*/ 8482289 w 10223600"/>
              <a:gd name="connsiteY287" fmla="*/ 1258860 h 2614965"/>
              <a:gd name="connsiteX288" fmla="*/ 8462193 w 10223600"/>
              <a:gd name="connsiteY288" fmla="*/ 1414017 h 2614965"/>
              <a:gd name="connsiteX289" fmla="*/ 8438826 w 10223600"/>
              <a:gd name="connsiteY289" fmla="*/ 1485053 h 2614965"/>
              <a:gd name="connsiteX290" fmla="*/ 8438826 w 10223600"/>
              <a:gd name="connsiteY290" fmla="*/ 1485053 h 2614965"/>
              <a:gd name="connsiteX291" fmla="*/ 8410786 w 10223600"/>
              <a:gd name="connsiteY291" fmla="*/ 1634134 h 2614965"/>
              <a:gd name="connsiteX292" fmla="*/ 8392560 w 10223600"/>
              <a:gd name="connsiteY292" fmla="*/ 1759849 h 2614965"/>
              <a:gd name="connsiteX293" fmla="*/ 8658476 w 10223600"/>
              <a:gd name="connsiteY293" fmla="*/ 1805648 h 2614965"/>
              <a:gd name="connsiteX294" fmla="*/ 8461259 w 10223600"/>
              <a:gd name="connsiteY294" fmla="*/ 1785553 h 2614965"/>
              <a:gd name="connsiteX295" fmla="*/ 8439761 w 10223600"/>
              <a:gd name="connsiteY295" fmla="*/ 1753306 h 2614965"/>
              <a:gd name="connsiteX296" fmla="*/ 8456118 w 10223600"/>
              <a:gd name="connsiteY296" fmla="*/ 1692552 h 2614965"/>
              <a:gd name="connsiteX297" fmla="*/ 8469671 w 10223600"/>
              <a:gd name="connsiteY297" fmla="*/ 1571511 h 2614965"/>
              <a:gd name="connsiteX298" fmla="*/ 8478083 w 10223600"/>
              <a:gd name="connsiteY298" fmla="*/ 1509354 h 2614965"/>
              <a:gd name="connsiteX299" fmla="*/ 8510330 w 10223600"/>
              <a:gd name="connsiteY299" fmla="*/ 1389715 h 2614965"/>
              <a:gd name="connsiteX300" fmla="*/ 8522480 w 10223600"/>
              <a:gd name="connsiteY300" fmla="*/ 1288302 h 2614965"/>
              <a:gd name="connsiteX301" fmla="*/ 8523415 w 10223600"/>
              <a:gd name="connsiteY301" fmla="*/ 1262599 h 2614965"/>
              <a:gd name="connsiteX302" fmla="*/ 8567345 w 10223600"/>
              <a:gd name="connsiteY302" fmla="*/ 1204648 h 2614965"/>
              <a:gd name="connsiteX303" fmla="*/ 8599124 w 10223600"/>
              <a:gd name="connsiteY303" fmla="*/ 1190161 h 2614965"/>
              <a:gd name="connsiteX304" fmla="*/ 8617818 w 10223600"/>
              <a:gd name="connsiteY304" fmla="*/ 1185487 h 2614965"/>
              <a:gd name="connsiteX305" fmla="*/ 8618752 w 10223600"/>
              <a:gd name="connsiteY305" fmla="*/ 1205583 h 2614965"/>
              <a:gd name="connsiteX306" fmla="*/ 8580898 w 10223600"/>
              <a:gd name="connsiteY306" fmla="*/ 1511224 h 2614965"/>
              <a:gd name="connsiteX307" fmla="*/ 8577627 w 10223600"/>
              <a:gd name="connsiteY307" fmla="*/ 1576651 h 2614965"/>
              <a:gd name="connsiteX308" fmla="*/ 8591180 w 10223600"/>
              <a:gd name="connsiteY308" fmla="*/ 1607496 h 2614965"/>
              <a:gd name="connsiteX309" fmla="*/ 8611275 w 10223600"/>
              <a:gd name="connsiteY309" fmla="*/ 1602355 h 2614965"/>
              <a:gd name="connsiteX310" fmla="*/ 8640718 w 10223600"/>
              <a:gd name="connsiteY310" fmla="*/ 1587400 h 2614965"/>
              <a:gd name="connsiteX311" fmla="*/ 8649130 w 10223600"/>
              <a:gd name="connsiteY311" fmla="*/ 1607963 h 2614965"/>
              <a:gd name="connsiteX312" fmla="*/ 8647261 w 10223600"/>
              <a:gd name="connsiteY312" fmla="*/ 1626189 h 2614965"/>
              <a:gd name="connsiteX313" fmla="*/ 8690723 w 10223600"/>
              <a:gd name="connsiteY313" fmla="*/ 1713115 h 2614965"/>
              <a:gd name="connsiteX314" fmla="*/ 8714557 w 10223600"/>
              <a:gd name="connsiteY314" fmla="*/ 1752839 h 2614965"/>
              <a:gd name="connsiteX315" fmla="*/ 8658476 w 10223600"/>
              <a:gd name="connsiteY315" fmla="*/ 1805648 h 2614965"/>
              <a:gd name="connsiteX316" fmla="*/ 8840272 w 10223600"/>
              <a:gd name="connsiteY316" fmla="*/ 1827146 h 2614965"/>
              <a:gd name="connsiteX317" fmla="*/ 8821578 w 10223600"/>
              <a:gd name="connsiteY317" fmla="*/ 1824809 h 2614965"/>
              <a:gd name="connsiteX318" fmla="*/ 8778583 w 10223600"/>
              <a:gd name="connsiteY318" fmla="*/ 1813593 h 2614965"/>
              <a:gd name="connsiteX319" fmla="*/ 8782322 w 10223600"/>
              <a:gd name="connsiteY319" fmla="*/ 1749567 h 2614965"/>
              <a:gd name="connsiteX320" fmla="*/ 8815503 w 10223600"/>
              <a:gd name="connsiteY320" fmla="*/ 1740688 h 2614965"/>
              <a:gd name="connsiteX321" fmla="*/ 8866911 w 10223600"/>
              <a:gd name="connsiteY321" fmla="*/ 1787889 h 2614965"/>
              <a:gd name="connsiteX322" fmla="*/ 8868312 w 10223600"/>
              <a:gd name="connsiteY322" fmla="*/ 1799573 h 2614965"/>
              <a:gd name="connsiteX323" fmla="*/ 8840272 w 10223600"/>
              <a:gd name="connsiteY323"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2380223 w 10223600"/>
              <a:gd name="connsiteY152" fmla="*/ 2325331 h 2614965"/>
              <a:gd name="connsiteX153" fmla="*/ 0 w 10223600"/>
              <a:gd name="connsiteY153" fmla="*/ 2491276 h 2614965"/>
              <a:gd name="connsiteX154" fmla="*/ 15851 w 10223600"/>
              <a:gd name="connsiteY154" fmla="*/ 2605696 h 2614965"/>
              <a:gd name="connsiteX155" fmla="*/ 1269354 w 10223600"/>
              <a:gd name="connsiteY155" fmla="*/ 2610876 h 2614965"/>
              <a:gd name="connsiteX156" fmla="*/ 7048021 w 10223600"/>
              <a:gd name="connsiteY156" fmla="*/ 2610409 h 2614965"/>
              <a:gd name="connsiteX157" fmla="*/ 10202569 w 10223600"/>
              <a:gd name="connsiteY157" fmla="*/ 2610876 h 2614965"/>
              <a:gd name="connsiteX158" fmla="*/ 10221730 w 10223600"/>
              <a:gd name="connsiteY158" fmla="*/ 2591715 h 2614965"/>
              <a:gd name="connsiteX159" fmla="*/ 10223600 w 10223600"/>
              <a:gd name="connsiteY159" fmla="*/ 2081846 h 2614965"/>
              <a:gd name="connsiteX160" fmla="*/ 5623100 w 10223600"/>
              <a:gd name="connsiteY160" fmla="*/ 896671 h 2614965"/>
              <a:gd name="connsiteX161" fmla="*/ 5617491 w 10223600"/>
              <a:gd name="connsiteY161" fmla="*/ 894802 h 2614965"/>
              <a:gd name="connsiteX162" fmla="*/ 5635250 w 10223600"/>
              <a:gd name="connsiteY162" fmla="*/ 847133 h 2614965"/>
              <a:gd name="connsiteX163" fmla="*/ 5623100 w 10223600"/>
              <a:gd name="connsiteY163" fmla="*/ 896671 h 2614965"/>
              <a:gd name="connsiteX164" fmla="*/ 5630110 w 10223600"/>
              <a:gd name="connsiteY164" fmla="*/ 1040144 h 2614965"/>
              <a:gd name="connsiteX165" fmla="*/ 5672170 w 10223600"/>
              <a:gd name="connsiteY165" fmla="*/ 1006963 h 2614965"/>
              <a:gd name="connsiteX166" fmla="*/ 5630110 w 10223600"/>
              <a:gd name="connsiteY166" fmla="*/ 1040144 h 2614965"/>
              <a:gd name="connsiteX167" fmla="*/ 8564074 w 10223600"/>
              <a:gd name="connsiteY167" fmla="*/ 1091552 h 2614965"/>
              <a:gd name="connsiteX168" fmla="*/ 8582767 w 10223600"/>
              <a:gd name="connsiteY168" fmla="*/ 983596 h 2614965"/>
              <a:gd name="connsiteX169" fmla="*/ 8592581 w 10223600"/>
              <a:gd name="connsiteY169" fmla="*/ 974249 h 2614965"/>
              <a:gd name="connsiteX170" fmla="*/ 8634642 w 10223600"/>
              <a:gd name="connsiteY170" fmla="*/ 1027059 h 2614965"/>
              <a:gd name="connsiteX171" fmla="*/ 8571084 w 10223600"/>
              <a:gd name="connsiteY171" fmla="*/ 1101366 h 2614965"/>
              <a:gd name="connsiteX172" fmla="*/ 8564074 w 10223600"/>
              <a:gd name="connsiteY172" fmla="*/ 1091552 h 2614965"/>
              <a:gd name="connsiteX173" fmla="*/ 8627165 w 10223600"/>
              <a:gd name="connsiteY173" fmla="*/ 1082205 h 2614965"/>
              <a:gd name="connsiteX174" fmla="*/ 8547717 w 10223600"/>
              <a:gd name="connsiteY174" fmla="*/ 1194367 h 2614965"/>
              <a:gd name="connsiteX175" fmla="*/ 8627165 w 10223600"/>
              <a:gd name="connsiteY175" fmla="*/ 1082205 h 2614965"/>
              <a:gd name="connsiteX176" fmla="*/ 8510797 w 10223600"/>
              <a:gd name="connsiteY176" fmla="*/ 1149502 h 2614965"/>
              <a:gd name="connsiteX177" fmla="*/ 8493973 w 10223600"/>
              <a:gd name="connsiteY177" fmla="*/ 1205583 h 2614965"/>
              <a:gd name="connsiteX178" fmla="*/ 8467334 w 10223600"/>
              <a:gd name="connsiteY178" fmla="*/ 1216799 h 2614965"/>
              <a:gd name="connsiteX179" fmla="*/ 8249553 w 10223600"/>
              <a:gd name="connsiteY179" fmla="*/ 1131276 h 2614965"/>
              <a:gd name="connsiteX180" fmla="*/ 8203754 w 10223600"/>
              <a:gd name="connsiteY180" fmla="*/ 1068652 h 2614965"/>
              <a:gd name="connsiteX181" fmla="*/ 8510797 w 10223600"/>
              <a:gd name="connsiteY181" fmla="*/ 1149502 h 2614965"/>
              <a:gd name="connsiteX182" fmla="*/ 8056075 w 10223600"/>
              <a:gd name="connsiteY182" fmla="*/ 445687 h 2614965"/>
              <a:gd name="connsiteX183" fmla="*/ 8056075 w 10223600"/>
              <a:gd name="connsiteY183" fmla="*/ 445687 h 2614965"/>
              <a:gd name="connsiteX184" fmla="*/ 8085050 w 10223600"/>
              <a:gd name="connsiteY184" fmla="*/ 398486 h 2614965"/>
              <a:gd name="connsiteX185" fmla="*/ 8098135 w 10223600"/>
              <a:gd name="connsiteY185" fmla="*/ 412039 h 2614965"/>
              <a:gd name="connsiteX186" fmla="*/ 8091593 w 10223600"/>
              <a:gd name="connsiteY186" fmla="*/ 446155 h 2614965"/>
              <a:gd name="connsiteX187" fmla="*/ 8078040 w 10223600"/>
              <a:gd name="connsiteY187" fmla="*/ 540090 h 2614965"/>
              <a:gd name="connsiteX188" fmla="*/ 8088321 w 10223600"/>
              <a:gd name="connsiteY188" fmla="*/ 805072 h 2614965"/>
              <a:gd name="connsiteX189" fmla="*/ 8050934 w 10223600"/>
              <a:gd name="connsiteY189" fmla="*/ 535417 h 2614965"/>
              <a:gd name="connsiteX190" fmla="*/ 8050934 w 10223600"/>
              <a:gd name="connsiteY190" fmla="*/ 535417 h 2614965"/>
              <a:gd name="connsiteX191" fmla="*/ 8050934 w 10223600"/>
              <a:gd name="connsiteY191" fmla="*/ 535417 h 2614965"/>
              <a:gd name="connsiteX192" fmla="*/ 8056075 w 10223600"/>
              <a:gd name="connsiteY192" fmla="*/ 445687 h 2614965"/>
              <a:gd name="connsiteX193" fmla="*/ 6415242 w 10223600"/>
              <a:gd name="connsiteY193" fmla="*/ 1733210 h 2614965"/>
              <a:gd name="connsiteX194" fmla="*/ 5930610 w 10223600"/>
              <a:gd name="connsiteY194" fmla="*/ 1763588 h 2614965"/>
              <a:gd name="connsiteX195" fmla="*/ 5739467 w 10223600"/>
              <a:gd name="connsiteY195" fmla="*/ 1777140 h 2614965"/>
              <a:gd name="connsiteX196" fmla="*/ 5712362 w 10223600"/>
              <a:gd name="connsiteY196" fmla="*/ 1753306 h 2614965"/>
              <a:gd name="connsiteX197" fmla="*/ 5698809 w 10223600"/>
              <a:gd name="connsiteY197" fmla="*/ 1642079 h 2614965"/>
              <a:gd name="connsiteX198" fmla="*/ 5725915 w 10223600"/>
              <a:gd name="connsiteY198" fmla="*/ 1410746 h 2614965"/>
              <a:gd name="connsiteX199" fmla="*/ 5732925 w 10223600"/>
              <a:gd name="connsiteY199" fmla="*/ 1371956 h 2614965"/>
              <a:gd name="connsiteX200" fmla="*/ 5759563 w 10223600"/>
              <a:gd name="connsiteY200" fmla="*/ 1284096 h 2614965"/>
              <a:gd name="connsiteX201" fmla="*/ 5948369 w 10223600"/>
              <a:gd name="connsiteY201" fmla="*/ 1081270 h 2614965"/>
              <a:gd name="connsiteX202" fmla="*/ 6077355 w 10223600"/>
              <a:gd name="connsiteY202" fmla="*/ 980325 h 2614965"/>
              <a:gd name="connsiteX203" fmla="*/ 6103058 w 10223600"/>
              <a:gd name="connsiteY203" fmla="*/ 989204 h 2614965"/>
              <a:gd name="connsiteX204" fmla="*/ 6120350 w 10223600"/>
              <a:gd name="connsiteY204" fmla="*/ 1200442 h 2614965"/>
              <a:gd name="connsiteX205" fmla="*/ 6183908 w 10223600"/>
              <a:gd name="connsiteY205" fmla="*/ 1377564 h 2614965"/>
              <a:gd name="connsiteX206" fmla="*/ 6409166 w 10223600"/>
              <a:gd name="connsiteY206" fmla="*/ 1681336 h 2614965"/>
              <a:gd name="connsiteX207" fmla="*/ 6454966 w 10223600"/>
              <a:gd name="connsiteY207" fmla="*/ 1704703 h 2614965"/>
              <a:gd name="connsiteX208" fmla="*/ 6415242 w 10223600"/>
              <a:gd name="connsiteY208" fmla="*/ 1733210 h 2614965"/>
              <a:gd name="connsiteX209" fmla="*/ 6743782 w 10223600"/>
              <a:gd name="connsiteY209" fmla="*/ 1637406 h 2614965"/>
              <a:gd name="connsiteX210" fmla="*/ 6729295 w 10223600"/>
              <a:gd name="connsiteY210" fmla="*/ 1674326 h 2614965"/>
              <a:gd name="connsiteX211" fmla="*/ 6659194 w 10223600"/>
              <a:gd name="connsiteY211" fmla="*/ 1726668 h 2614965"/>
              <a:gd name="connsiteX212" fmla="*/ 6547499 w 10223600"/>
              <a:gd name="connsiteY212" fmla="*/ 1696290 h 2614965"/>
              <a:gd name="connsiteX213" fmla="*/ 6535348 w 10223600"/>
              <a:gd name="connsiteY213" fmla="*/ 1679934 h 2614965"/>
              <a:gd name="connsiteX214" fmla="*/ 6494222 w 10223600"/>
              <a:gd name="connsiteY214" fmla="*/ 1621983 h 2614965"/>
              <a:gd name="connsiteX215" fmla="*/ 6361965 w 10223600"/>
              <a:gd name="connsiteY215" fmla="*/ 1480847 h 2614965"/>
              <a:gd name="connsiteX216" fmla="*/ 6301678 w 10223600"/>
              <a:gd name="connsiteY216" fmla="*/ 1357936 h 2614965"/>
              <a:gd name="connsiteX217" fmla="*/ 6282517 w 10223600"/>
              <a:gd name="connsiteY217" fmla="*/ 1321016 h 2614965"/>
              <a:gd name="connsiteX218" fmla="*/ 6247934 w 10223600"/>
              <a:gd name="connsiteY218" fmla="*/ 1228950 h 2614965"/>
              <a:gd name="connsiteX219" fmla="*/ 6256814 w 10223600"/>
              <a:gd name="connsiteY219" fmla="*/ 1040612 h 2614965"/>
              <a:gd name="connsiteX220" fmla="*/ 6260552 w 10223600"/>
              <a:gd name="connsiteY220" fmla="*/ 1020516 h 2614965"/>
              <a:gd name="connsiteX221" fmla="*/ 6271301 w 10223600"/>
              <a:gd name="connsiteY221" fmla="*/ 961164 h 2614965"/>
              <a:gd name="connsiteX222" fmla="*/ 6279713 w 10223600"/>
              <a:gd name="connsiteY222" fmla="*/ 927048 h 2614965"/>
              <a:gd name="connsiteX223" fmla="*/ 6293266 w 10223600"/>
              <a:gd name="connsiteY223" fmla="*/ 878445 h 2614965"/>
              <a:gd name="connsiteX224" fmla="*/ 6313829 w 10223600"/>
              <a:gd name="connsiteY224" fmla="*/ 868630 h 2614965"/>
              <a:gd name="connsiteX225" fmla="*/ 6345140 w 10223600"/>
              <a:gd name="connsiteY225" fmla="*/ 881716 h 2614965"/>
              <a:gd name="connsiteX226" fmla="*/ 6444217 w 10223600"/>
              <a:gd name="connsiteY226" fmla="*/ 917701 h 2614965"/>
              <a:gd name="connsiteX227" fmla="*/ 6489549 w 10223600"/>
              <a:gd name="connsiteY227" fmla="*/ 928450 h 2614965"/>
              <a:gd name="connsiteX228" fmla="*/ 6528338 w 10223600"/>
              <a:gd name="connsiteY228" fmla="*/ 936395 h 2614965"/>
              <a:gd name="connsiteX229" fmla="*/ 6573670 w 10223600"/>
              <a:gd name="connsiteY229" fmla="*/ 942470 h 2614965"/>
              <a:gd name="connsiteX230" fmla="*/ 6689571 w 10223600"/>
              <a:gd name="connsiteY230" fmla="*/ 949013 h 2614965"/>
              <a:gd name="connsiteX231" fmla="*/ 6801265 w 10223600"/>
              <a:gd name="connsiteY231" fmla="*/ 934993 h 2614965"/>
              <a:gd name="connsiteX232" fmla="*/ 6923708 w 10223600"/>
              <a:gd name="connsiteY232" fmla="*/ 906485 h 2614965"/>
              <a:gd name="connsiteX233" fmla="*/ 6942402 w 10223600"/>
              <a:gd name="connsiteY233" fmla="*/ 921907 h 2614965"/>
              <a:gd name="connsiteX234" fmla="*/ 6860150 w 10223600"/>
              <a:gd name="connsiteY234" fmla="*/ 1186422 h 2614965"/>
              <a:gd name="connsiteX235" fmla="*/ 6817622 w 10223600"/>
              <a:gd name="connsiteY235" fmla="*/ 1255121 h 2614965"/>
              <a:gd name="connsiteX236" fmla="*/ 6795657 w 10223600"/>
              <a:gd name="connsiteY236" fmla="*/ 1329428 h 2614965"/>
              <a:gd name="connsiteX237" fmla="*/ 6743782 w 10223600"/>
              <a:gd name="connsiteY237" fmla="*/ 1637406 h 2614965"/>
              <a:gd name="connsiteX238" fmla="*/ 7333099 w 10223600"/>
              <a:gd name="connsiteY238" fmla="*/ 1717321 h 2614965"/>
              <a:gd name="connsiteX239" fmla="*/ 7234957 w 10223600"/>
              <a:gd name="connsiteY239" fmla="*/ 1716386 h 2614965"/>
              <a:gd name="connsiteX240" fmla="*/ 6877909 w 10223600"/>
              <a:gd name="connsiteY240" fmla="*/ 1716386 h 2614965"/>
              <a:gd name="connsiteX241" fmla="*/ 6831175 w 10223600"/>
              <a:gd name="connsiteY241" fmla="*/ 1717788 h 2614965"/>
              <a:gd name="connsiteX242" fmla="*/ 6811547 w 10223600"/>
              <a:gd name="connsiteY242" fmla="*/ 1699095 h 2614965"/>
              <a:gd name="connsiteX243" fmla="*/ 6812481 w 10223600"/>
              <a:gd name="connsiteY243" fmla="*/ 1648154 h 2614965"/>
              <a:gd name="connsiteX244" fmla="*/ 6901744 w 10223600"/>
              <a:gd name="connsiteY244" fmla="*/ 1413082 h 2614965"/>
              <a:gd name="connsiteX245" fmla="*/ 6932588 w 10223600"/>
              <a:gd name="connsiteY245" fmla="*/ 1327091 h 2614965"/>
              <a:gd name="connsiteX246" fmla="*/ 6955488 w 10223600"/>
              <a:gd name="connsiteY246" fmla="*/ 1251850 h 2614965"/>
              <a:gd name="connsiteX247" fmla="*/ 7066714 w 10223600"/>
              <a:gd name="connsiteY247" fmla="*/ 1070522 h 2614965"/>
              <a:gd name="connsiteX248" fmla="*/ 7077464 w 10223600"/>
              <a:gd name="connsiteY248" fmla="*/ 1059773 h 2614965"/>
              <a:gd name="connsiteX249" fmla="*/ 7086343 w 10223600"/>
              <a:gd name="connsiteY249" fmla="*/ 1072391 h 2614965"/>
              <a:gd name="connsiteX250" fmla="*/ 7163922 w 10223600"/>
              <a:gd name="connsiteY250" fmla="*/ 1285031 h 2614965"/>
              <a:gd name="connsiteX251" fmla="*/ 7174670 w 10223600"/>
              <a:gd name="connsiteY251" fmla="*/ 1363544 h 2614965"/>
              <a:gd name="connsiteX252" fmla="*/ 7207852 w 10223600"/>
              <a:gd name="connsiteY252" fmla="*/ 1442992 h 2614965"/>
              <a:gd name="connsiteX253" fmla="*/ 7348054 w 10223600"/>
              <a:gd name="connsiteY253" fmla="*/ 1703768 h 2614965"/>
              <a:gd name="connsiteX254" fmla="*/ 7333099 w 10223600"/>
              <a:gd name="connsiteY254" fmla="*/ 1717321 h 2614965"/>
              <a:gd name="connsiteX255" fmla="*/ 8392560 w 10223600"/>
              <a:gd name="connsiteY255" fmla="*/ 1759849 h 2614965"/>
              <a:gd name="connsiteX256" fmla="*/ 8363117 w 10223600"/>
              <a:gd name="connsiteY256" fmla="*/ 1777608 h 2614965"/>
              <a:gd name="connsiteX257" fmla="*/ 8003265 w 10223600"/>
              <a:gd name="connsiteY257" fmla="*/ 1749567 h 2614965"/>
              <a:gd name="connsiteX258" fmla="*/ 7471899 w 10223600"/>
              <a:gd name="connsiteY258" fmla="*/ 1724798 h 2614965"/>
              <a:gd name="connsiteX259" fmla="*/ 7424697 w 10223600"/>
              <a:gd name="connsiteY259" fmla="*/ 1697693 h 2614965"/>
              <a:gd name="connsiteX260" fmla="*/ 7335435 w 10223600"/>
              <a:gd name="connsiteY260" fmla="*/ 1414952 h 2614965"/>
              <a:gd name="connsiteX261" fmla="*/ 7334034 w 10223600"/>
              <a:gd name="connsiteY261" fmla="*/ 1391585 h 2614965"/>
              <a:gd name="connsiteX262" fmla="*/ 7281224 w 10223600"/>
              <a:gd name="connsiteY262" fmla="*/ 1283629 h 2614965"/>
              <a:gd name="connsiteX263" fmla="*/ 7260194 w 10223600"/>
              <a:gd name="connsiteY263" fmla="*/ 1087813 h 2614965"/>
              <a:gd name="connsiteX264" fmla="*/ 7258324 w 10223600"/>
              <a:gd name="connsiteY264" fmla="*/ 1076597 h 2614965"/>
              <a:gd name="connsiteX265" fmla="*/ 7258324 w 10223600"/>
              <a:gd name="connsiteY265" fmla="*/ 1076130 h 2614965"/>
              <a:gd name="connsiteX266" fmla="*/ 7246173 w 10223600"/>
              <a:gd name="connsiteY266" fmla="*/ 941536 h 2614965"/>
              <a:gd name="connsiteX267" fmla="*/ 7279822 w 10223600"/>
              <a:gd name="connsiteY267" fmla="*/ 864892 h 2614965"/>
              <a:gd name="connsiteX268" fmla="*/ 7325154 w 10223600"/>
              <a:gd name="connsiteY268" fmla="*/ 775162 h 2614965"/>
              <a:gd name="connsiteX269" fmla="*/ 7338239 w 10223600"/>
              <a:gd name="connsiteY269" fmla="*/ 779836 h 2614965"/>
              <a:gd name="connsiteX270" fmla="*/ 7709775 w 10223600"/>
              <a:gd name="connsiteY270" fmla="*/ 718614 h 2614965"/>
              <a:gd name="connsiteX271" fmla="*/ 7874279 w 10223600"/>
              <a:gd name="connsiteY271" fmla="*/ 542894 h 2614965"/>
              <a:gd name="connsiteX272" fmla="*/ 7905124 w 10223600"/>
              <a:gd name="connsiteY272" fmla="*/ 511115 h 2614965"/>
              <a:gd name="connsiteX273" fmla="*/ 7905124 w 10223600"/>
              <a:gd name="connsiteY273" fmla="*/ 511115 h 2614965"/>
              <a:gd name="connsiteX274" fmla="*/ 7998592 w 10223600"/>
              <a:gd name="connsiteY274" fmla="*/ 431667 h 2614965"/>
              <a:gd name="connsiteX275" fmla="*/ 8012145 w 10223600"/>
              <a:gd name="connsiteY275" fmla="*/ 423255 h 2614965"/>
              <a:gd name="connsiteX276" fmla="*/ 8037381 w 10223600"/>
              <a:gd name="connsiteY276" fmla="*/ 416712 h 2614965"/>
              <a:gd name="connsiteX277" fmla="*/ 8039718 w 10223600"/>
              <a:gd name="connsiteY277" fmla="*/ 440547 h 2614965"/>
              <a:gd name="connsiteX278" fmla="*/ 8035512 w 10223600"/>
              <a:gd name="connsiteY278" fmla="*/ 534949 h 2614965"/>
              <a:gd name="connsiteX279" fmla="*/ 8128045 w 10223600"/>
              <a:gd name="connsiteY279" fmla="*/ 953686 h 2614965"/>
              <a:gd name="connsiteX280" fmla="*/ 8162628 w 10223600"/>
              <a:gd name="connsiteY280" fmla="*/ 1034536 h 2614965"/>
              <a:gd name="connsiteX281" fmla="*/ 8190669 w 10223600"/>
              <a:gd name="connsiteY281" fmla="*/ 1085477 h 2614965"/>
              <a:gd name="connsiteX282" fmla="*/ 8191136 w 10223600"/>
              <a:gd name="connsiteY282" fmla="*/ 1085009 h 2614965"/>
              <a:gd name="connsiteX283" fmla="*/ 8191136 w 10223600"/>
              <a:gd name="connsiteY283" fmla="*/ 1085009 h 2614965"/>
              <a:gd name="connsiteX284" fmla="*/ 8241142 w 10223600"/>
              <a:gd name="connsiteY284" fmla="*/ 1143427 h 2614965"/>
              <a:gd name="connsiteX285" fmla="*/ 8458455 w 10223600"/>
              <a:gd name="connsiteY285" fmla="*/ 1232221 h 2614965"/>
              <a:gd name="connsiteX286" fmla="*/ 8482289 w 10223600"/>
              <a:gd name="connsiteY286" fmla="*/ 1258860 h 2614965"/>
              <a:gd name="connsiteX287" fmla="*/ 8462193 w 10223600"/>
              <a:gd name="connsiteY287" fmla="*/ 1414017 h 2614965"/>
              <a:gd name="connsiteX288" fmla="*/ 8438826 w 10223600"/>
              <a:gd name="connsiteY288" fmla="*/ 1485053 h 2614965"/>
              <a:gd name="connsiteX289" fmla="*/ 8438826 w 10223600"/>
              <a:gd name="connsiteY289" fmla="*/ 1485053 h 2614965"/>
              <a:gd name="connsiteX290" fmla="*/ 8410786 w 10223600"/>
              <a:gd name="connsiteY290" fmla="*/ 1634134 h 2614965"/>
              <a:gd name="connsiteX291" fmla="*/ 8392560 w 10223600"/>
              <a:gd name="connsiteY291" fmla="*/ 1759849 h 2614965"/>
              <a:gd name="connsiteX292" fmla="*/ 8658476 w 10223600"/>
              <a:gd name="connsiteY292" fmla="*/ 1805648 h 2614965"/>
              <a:gd name="connsiteX293" fmla="*/ 8461259 w 10223600"/>
              <a:gd name="connsiteY293" fmla="*/ 1785553 h 2614965"/>
              <a:gd name="connsiteX294" fmla="*/ 8439761 w 10223600"/>
              <a:gd name="connsiteY294" fmla="*/ 1753306 h 2614965"/>
              <a:gd name="connsiteX295" fmla="*/ 8456118 w 10223600"/>
              <a:gd name="connsiteY295" fmla="*/ 1692552 h 2614965"/>
              <a:gd name="connsiteX296" fmla="*/ 8469671 w 10223600"/>
              <a:gd name="connsiteY296" fmla="*/ 1571511 h 2614965"/>
              <a:gd name="connsiteX297" fmla="*/ 8478083 w 10223600"/>
              <a:gd name="connsiteY297" fmla="*/ 1509354 h 2614965"/>
              <a:gd name="connsiteX298" fmla="*/ 8510330 w 10223600"/>
              <a:gd name="connsiteY298" fmla="*/ 1389715 h 2614965"/>
              <a:gd name="connsiteX299" fmla="*/ 8522480 w 10223600"/>
              <a:gd name="connsiteY299" fmla="*/ 1288302 h 2614965"/>
              <a:gd name="connsiteX300" fmla="*/ 8523415 w 10223600"/>
              <a:gd name="connsiteY300" fmla="*/ 1262599 h 2614965"/>
              <a:gd name="connsiteX301" fmla="*/ 8567345 w 10223600"/>
              <a:gd name="connsiteY301" fmla="*/ 1204648 h 2614965"/>
              <a:gd name="connsiteX302" fmla="*/ 8599124 w 10223600"/>
              <a:gd name="connsiteY302" fmla="*/ 1190161 h 2614965"/>
              <a:gd name="connsiteX303" fmla="*/ 8617818 w 10223600"/>
              <a:gd name="connsiteY303" fmla="*/ 1185487 h 2614965"/>
              <a:gd name="connsiteX304" fmla="*/ 8618752 w 10223600"/>
              <a:gd name="connsiteY304" fmla="*/ 1205583 h 2614965"/>
              <a:gd name="connsiteX305" fmla="*/ 8580898 w 10223600"/>
              <a:gd name="connsiteY305" fmla="*/ 1511224 h 2614965"/>
              <a:gd name="connsiteX306" fmla="*/ 8577627 w 10223600"/>
              <a:gd name="connsiteY306" fmla="*/ 1576651 h 2614965"/>
              <a:gd name="connsiteX307" fmla="*/ 8591180 w 10223600"/>
              <a:gd name="connsiteY307" fmla="*/ 1607496 h 2614965"/>
              <a:gd name="connsiteX308" fmla="*/ 8611275 w 10223600"/>
              <a:gd name="connsiteY308" fmla="*/ 1602355 h 2614965"/>
              <a:gd name="connsiteX309" fmla="*/ 8640718 w 10223600"/>
              <a:gd name="connsiteY309" fmla="*/ 1587400 h 2614965"/>
              <a:gd name="connsiteX310" fmla="*/ 8649130 w 10223600"/>
              <a:gd name="connsiteY310" fmla="*/ 1607963 h 2614965"/>
              <a:gd name="connsiteX311" fmla="*/ 8647261 w 10223600"/>
              <a:gd name="connsiteY311" fmla="*/ 1626189 h 2614965"/>
              <a:gd name="connsiteX312" fmla="*/ 8690723 w 10223600"/>
              <a:gd name="connsiteY312" fmla="*/ 1713115 h 2614965"/>
              <a:gd name="connsiteX313" fmla="*/ 8714557 w 10223600"/>
              <a:gd name="connsiteY313" fmla="*/ 1752839 h 2614965"/>
              <a:gd name="connsiteX314" fmla="*/ 8658476 w 10223600"/>
              <a:gd name="connsiteY314" fmla="*/ 1805648 h 2614965"/>
              <a:gd name="connsiteX315" fmla="*/ 8840272 w 10223600"/>
              <a:gd name="connsiteY315" fmla="*/ 1827146 h 2614965"/>
              <a:gd name="connsiteX316" fmla="*/ 8821578 w 10223600"/>
              <a:gd name="connsiteY316" fmla="*/ 1824809 h 2614965"/>
              <a:gd name="connsiteX317" fmla="*/ 8778583 w 10223600"/>
              <a:gd name="connsiteY317" fmla="*/ 1813593 h 2614965"/>
              <a:gd name="connsiteX318" fmla="*/ 8782322 w 10223600"/>
              <a:gd name="connsiteY318" fmla="*/ 1749567 h 2614965"/>
              <a:gd name="connsiteX319" fmla="*/ 8815503 w 10223600"/>
              <a:gd name="connsiteY319" fmla="*/ 1740688 h 2614965"/>
              <a:gd name="connsiteX320" fmla="*/ 8866911 w 10223600"/>
              <a:gd name="connsiteY320" fmla="*/ 1787889 h 2614965"/>
              <a:gd name="connsiteX321" fmla="*/ 8868312 w 10223600"/>
              <a:gd name="connsiteY321" fmla="*/ 1799573 h 2614965"/>
              <a:gd name="connsiteX322" fmla="*/ 8840272 w 10223600"/>
              <a:gd name="connsiteY322"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2380223 w 10223600"/>
              <a:gd name="connsiteY151" fmla="*/ 2325331 h 2614965"/>
              <a:gd name="connsiteX152" fmla="*/ 0 w 10223600"/>
              <a:gd name="connsiteY152" fmla="*/ 2491276 h 2614965"/>
              <a:gd name="connsiteX153" fmla="*/ 15851 w 10223600"/>
              <a:gd name="connsiteY153" fmla="*/ 2605696 h 2614965"/>
              <a:gd name="connsiteX154" fmla="*/ 1269354 w 10223600"/>
              <a:gd name="connsiteY154" fmla="*/ 2610876 h 2614965"/>
              <a:gd name="connsiteX155" fmla="*/ 7048021 w 10223600"/>
              <a:gd name="connsiteY155" fmla="*/ 2610409 h 2614965"/>
              <a:gd name="connsiteX156" fmla="*/ 10202569 w 10223600"/>
              <a:gd name="connsiteY156" fmla="*/ 2610876 h 2614965"/>
              <a:gd name="connsiteX157" fmla="*/ 10221730 w 10223600"/>
              <a:gd name="connsiteY157" fmla="*/ 2591715 h 2614965"/>
              <a:gd name="connsiteX158" fmla="*/ 10223600 w 10223600"/>
              <a:gd name="connsiteY158" fmla="*/ 2081846 h 2614965"/>
              <a:gd name="connsiteX159" fmla="*/ 5623100 w 10223600"/>
              <a:gd name="connsiteY159" fmla="*/ 896671 h 2614965"/>
              <a:gd name="connsiteX160" fmla="*/ 5617491 w 10223600"/>
              <a:gd name="connsiteY160" fmla="*/ 894802 h 2614965"/>
              <a:gd name="connsiteX161" fmla="*/ 5635250 w 10223600"/>
              <a:gd name="connsiteY161" fmla="*/ 847133 h 2614965"/>
              <a:gd name="connsiteX162" fmla="*/ 5623100 w 10223600"/>
              <a:gd name="connsiteY162" fmla="*/ 896671 h 2614965"/>
              <a:gd name="connsiteX163" fmla="*/ 5630110 w 10223600"/>
              <a:gd name="connsiteY163" fmla="*/ 1040144 h 2614965"/>
              <a:gd name="connsiteX164" fmla="*/ 5672170 w 10223600"/>
              <a:gd name="connsiteY164" fmla="*/ 1006963 h 2614965"/>
              <a:gd name="connsiteX165" fmla="*/ 5630110 w 10223600"/>
              <a:gd name="connsiteY165" fmla="*/ 1040144 h 2614965"/>
              <a:gd name="connsiteX166" fmla="*/ 8564074 w 10223600"/>
              <a:gd name="connsiteY166" fmla="*/ 1091552 h 2614965"/>
              <a:gd name="connsiteX167" fmla="*/ 8582767 w 10223600"/>
              <a:gd name="connsiteY167" fmla="*/ 983596 h 2614965"/>
              <a:gd name="connsiteX168" fmla="*/ 8592581 w 10223600"/>
              <a:gd name="connsiteY168" fmla="*/ 974249 h 2614965"/>
              <a:gd name="connsiteX169" fmla="*/ 8634642 w 10223600"/>
              <a:gd name="connsiteY169" fmla="*/ 1027059 h 2614965"/>
              <a:gd name="connsiteX170" fmla="*/ 8571084 w 10223600"/>
              <a:gd name="connsiteY170" fmla="*/ 1101366 h 2614965"/>
              <a:gd name="connsiteX171" fmla="*/ 8564074 w 10223600"/>
              <a:gd name="connsiteY171" fmla="*/ 1091552 h 2614965"/>
              <a:gd name="connsiteX172" fmla="*/ 8627165 w 10223600"/>
              <a:gd name="connsiteY172" fmla="*/ 1082205 h 2614965"/>
              <a:gd name="connsiteX173" fmla="*/ 8547717 w 10223600"/>
              <a:gd name="connsiteY173" fmla="*/ 1194367 h 2614965"/>
              <a:gd name="connsiteX174" fmla="*/ 8627165 w 10223600"/>
              <a:gd name="connsiteY174" fmla="*/ 1082205 h 2614965"/>
              <a:gd name="connsiteX175" fmla="*/ 8510797 w 10223600"/>
              <a:gd name="connsiteY175" fmla="*/ 1149502 h 2614965"/>
              <a:gd name="connsiteX176" fmla="*/ 8493973 w 10223600"/>
              <a:gd name="connsiteY176" fmla="*/ 1205583 h 2614965"/>
              <a:gd name="connsiteX177" fmla="*/ 8467334 w 10223600"/>
              <a:gd name="connsiteY177" fmla="*/ 1216799 h 2614965"/>
              <a:gd name="connsiteX178" fmla="*/ 8249553 w 10223600"/>
              <a:gd name="connsiteY178" fmla="*/ 1131276 h 2614965"/>
              <a:gd name="connsiteX179" fmla="*/ 8203754 w 10223600"/>
              <a:gd name="connsiteY179" fmla="*/ 1068652 h 2614965"/>
              <a:gd name="connsiteX180" fmla="*/ 8510797 w 10223600"/>
              <a:gd name="connsiteY180" fmla="*/ 1149502 h 2614965"/>
              <a:gd name="connsiteX181" fmla="*/ 8056075 w 10223600"/>
              <a:gd name="connsiteY181" fmla="*/ 445687 h 2614965"/>
              <a:gd name="connsiteX182" fmla="*/ 8056075 w 10223600"/>
              <a:gd name="connsiteY182" fmla="*/ 445687 h 2614965"/>
              <a:gd name="connsiteX183" fmla="*/ 8085050 w 10223600"/>
              <a:gd name="connsiteY183" fmla="*/ 398486 h 2614965"/>
              <a:gd name="connsiteX184" fmla="*/ 8098135 w 10223600"/>
              <a:gd name="connsiteY184" fmla="*/ 412039 h 2614965"/>
              <a:gd name="connsiteX185" fmla="*/ 8091593 w 10223600"/>
              <a:gd name="connsiteY185" fmla="*/ 446155 h 2614965"/>
              <a:gd name="connsiteX186" fmla="*/ 8078040 w 10223600"/>
              <a:gd name="connsiteY186" fmla="*/ 540090 h 2614965"/>
              <a:gd name="connsiteX187" fmla="*/ 8088321 w 10223600"/>
              <a:gd name="connsiteY187" fmla="*/ 805072 h 2614965"/>
              <a:gd name="connsiteX188" fmla="*/ 8050934 w 10223600"/>
              <a:gd name="connsiteY188" fmla="*/ 535417 h 2614965"/>
              <a:gd name="connsiteX189" fmla="*/ 8050934 w 10223600"/>
              <a:gd name="connsiteY189" fmla="*/ 535417 h 2614965"/>
              <a:gd name="connsiteX190" fmla="*/ 8050934 w 10223600"/>
              <a:gd name="connsiteY190" fmla="*/ 535417 h 2614965"/>
              <a:gd name="connsiteX191" fmla="*/ 8056075 w 10223600"/>
              <a:gd name="connsiteY191" fmla="*/ 445687 h 2614965"/>
              <a:gd name="connsiteX192" fmla="*/ 6415242 w 10223600"/>
              <a:gd name="connsiteY192" fmla="*/ 1733210 h 2614965"/>
              <a:gd name="connsiteX193" fmla="*/ 5930610 w 10223600"/>
              <a:gd name="connsiteY193" fmla="*/ 1763588 h 2614965"/>
              <a:gd name="connsiteX194" fmla="*/ 5739467 w 10223600"/>
              <a:gd name="connsiteY194" fmla="*/ 1777140 h 2614965"/>
              <a:gd name="connsiteX195" fmla="*/ 5712362 w 10223600"/>
              <a:gd name="connsiteY195" fmla="*/ 1753306 h 2614965"/>
              <a:gd name="connsiteX196" fmla="*/ 5698809 w 10223600"/>
              <a:gd name="connsiteY196" fmla="*/ 1642079 h 2614965"/>
              <a:gd name="connsiteX197" fmla="*/ 5725915 w 10223600"/>
              <a:gd name="connsiteY197" fmla="*/ 1410746 h 2614965"/>
              <a:gd name="connsiteX198" fmla="*/ 5732925 w 10223600"/>
              <a:gd name="connsiteY198" fmla="*/ 1371956 h 2614965"/>
              <a:gd name="connsiteX199" fmla="*/ 5759563 w 10223600"/>
              <a:gd name="connsiteY199" fmla="*/ 1284096 h 2614965"/>
              <a:gd name="connsiteX200" fmla="*/ 5948369 w 10223600"/>
              <a:gd name="connsiteY200" fmla="*/ 1081270 h 2614965"/>
              <a:gd name="connsiteX201" fmla="*/ 6077355 w 10223600"/>
              <a:gd name="connsiteY201" fmla="*/ 980325 h 2614965"/>
              <a:gd name="connsiteX202" fmla="*/ 6103058 w 10223600"/>
              <a:gd name="connsiteY202" fmla="*/ 989204 h 2614965"/>
              <a:gd name="connsiteX203" fmla="*/ 6120350 w 10223600"/>
              <a:gd name="connsiteY203" fmla="*/ 1200442 h 2614965"/>
              <a:gd name="connsiteX204" fmla="*/ 6183908 w 10223600"/>
              <a:gd name="connsiteY204" fmla="*/ 1377564 h 2614965"/>
              <a:gd name="connsiteX205" fmla="*/ 6409166 w 10223600"/>
              <a:gd name="connsiteY205" fmla="*/ 1681336 h 2614965"/>
              <a:gd name="connsiteX206" fmla="*/ 6454966 w 10223600"/>
              <a:gd name="connsiteY206" fmla="*/ 1704703 h 2614965"/>
              <a:gd name="connsiteX207" fmla="*/ 6415242 w 10223600"/>
              <a:gd name="connsiteY207" fmla="*/ 1733210 h 2614965"/>
              <a:gd name="connsiteX208" fmla="*/ 6743782 w 10223600"/>
              <a:gd name="connsiteY208" fmla="*/ 1637406 h 2614965"/>
              <a:gd name="connsiteX209" fmla="*/ 6729295 w 10223600"/>
              <a:gd name="connsiteY209" fmla="*/ 1674326 h 2614965"/>
              <a:gd name="connsiteX210" fmla="*/ 6659194 w 10223600"/>
              <a:gd name="connsiteY210" fmla="*/ 1726668 h 2614965"/>
              <a:gd name="connsiteX211" fmla="*/ 6547499 w 10223600"/>
              <a:gd name="connsiteY211" fmla="*/ 1696290 h 2614965"/>
              <a:gd name="connsiteX212" fmla="*/ 6535348 w 10223600"/>
              <a:gd name="connsiteY212" fmla="*/ 1679934 h 2614965"/>
              <a:gd name="connsiteX213" fmla="*/ 6494222 w 10223600"/>
              <a:gd name="connsiteY213" fmla="*/ 1621983 h 2614965"/>
              <a:gd name="connsiteX214" fmla="*/ 6361965 w 10223600"/>
              <a:gd name="connsiteY214" fmla="*/ 1480847 h 2614965"/>
              <a:gd name="connsiteX215" fmla="*/ 6301678 w 10223600"/>
              <a:gd name="connsiteY215" fmla="*/ 1357936 h 2614965"/>
              <a:gd name="connsiteX216" fmla="*/ 6282517 w 10223600"/>
              <a:gd name="connsiteY216" fmla="*/ 1321016 h 2614965"/>
              <a:gd name="connsiteX217" fmla="*/ 6247934 w 10223600"/>
              <a:gd name="connsiteY217" fmla="*/ 1228950 h 2614965"/>
              <a:gd name="connsiteX218" fmla="*/ 6256814 w 10223600"/>
              <a:gd name="connsiteY218" fmla="*/ 1040612 h 2614965"/>
              <a:gd name="connsiteX219" fmla="*/ 6260552 w 10223600"/>
              <a:gd name="connsiteY219" fmla="*/ 1020516 h 2614965"/>
              <a:gd name="connsiteX220" fmla="*/ 6271301 w 10223600"/>
              <a:gd name="connsiteY220" fmla="*/ 961164 h 2614965"/>
              <a:gd name="connsiteX221" fmla="*/ 6279713 w 10223600"/>
              <a:gd name="connsiteY221" fmla="*/ 927048 h 2614965"/>
              <a:gd name="connsiteX222" fmla="*/ 6293266 w 10223600"/>
              <a:gd name="connsiteY222" fmla="*/ 878445 h 2614965"/>
              <a:gd name="connsiteX223" fmla="*/ 6313829 w 10223600"/>
              <a:gd name="connsiteY223" fmla="*/ 868630 h 2614965"/>
              <a:gd name="connsiteX224" fmla="*/ 6345140 w 10223600"/>
              <a:gd name="connsiteY224" fmla="*/ 881716 h 2614965"/>
              <a:gd name="connsiteX225" fmla="*/ 6444217 w 10223600"/>
              <a:gd name="connsiteY225" fmla="*/ 917701 h 2614965"/>
              <a:gd name="connsiteX226" fmla="*/ 6489549 w 10223600"/>
              <a:gd name="connsiteY226" fmla="*/ 928450 h 2614965"/>
              <a:gd name="connsiteX227" fmla="*/ 6528338 w 10223600"/>
              <a:gd name="connsiteY227" fmla="*/ 936395 h 2614965"/>
              <a:gd name="connsiteX228" fmla="*/ 6573670 w 10223600"/>
              <a:gd name="connsiteY228" fmla="*/ 942470 h 2614965"/>
              <a:gd name="connsiteX229" fmla="*/ 6689571 w 10223600"/>
              <a:gd name="connsiteY229" fmla="*/ 949013 h 2614965"/>
              <a:gd name="connsiteX230" fmla="*/ 6801265 w 10223600"/>
              <a:gd name="connsiteY230" fmla="*/ 934993 h 2614965"/>
              <a:gd name="connsiteX231" fmla="*/ 6923708 w 10223600"/>
              <a:gd name="connsiteY231" fmla="*/ 906485 h 2614965"/>
              <a:gd name="connsiteX232" fmla="*/ 6942402 w 10223600"/>
              <a:gd name="connsiteY232" fmla="*/ 921907 h 2614965"/>
              <a:gd name="connsiteX233" fmla="*/ 6860150 w 10223600"/>
              <a:gd name="connsiteY233" fmla="*/ 1186422 h 2614965"/>
              <a:gd name="connsiteX234" fmla="*/ 6817622 w 10223600"/>
              <a:gd name="connsiteY234" fmla="*/ 1255121 h 2614965"/>
              <a:gd name="connsiteX235" fmla="*/ 6795657 w 10223600"/>
              <a:gd name="connsiteY235" fmla="*/ 1329428 h 2614965"/>
              <a:gd name="connsiteX236" fmla="*/ 6743782 w 10223600"/>
              <a:gd name="connsiteY236" fmla="*/ 1637406 h 2614965"/>
              <a:gd name="connsiteX237" fmla="*/ 7333099 w 10223600"/>
              <a:gd name="connsiteY237" fmla="*/ 1717321 h 2614965"/>
              <a:gd name="connsiteX238" fmla="*/ 7234957 w 10223600"/>
              <a:gd name="connsiteY238" fmla="*/ 1716386 h 2614965"/>
              <a:gd name="connsiteX239" fmla="*/ 6877909 w 10223600"/>
              <a:gd name="connsiteY239" fmla="*/ 1716386 h 2614965"/>
              <a:gd name="connsiteX240" fmla="*/ 6831175 w 10223600"/>
              <a:gd name="connsiteY240" fmla="*/ 1717788 h 2614965"/>
              <a:gd name="connsiteX241" fmla="*/ 6811547 w 10223600"/>
              <a:gd name="connsiteY241" fmla="*/ 1699095 h 2614965"/>
              <a:gd name="connsiteX242" fmla="*/ 6812481 w 10223600"/>
              <a:gd name="connsiteY242" fmla="*/ 1648154 h 2614965"/>
              <a:gd name="connsiteX243" fmla="*/ 6901744 w 10223600"/>
              <a:gd name="connsiteY243" fmla="*/ 1413082 h 2614965"/>
              <a:gd name="connsiteX244" fmla="*/ 6932588 w 10223600"/>
              <a:gd name="connsiteY244" fmla="*/ 1327091 h 2614965"/>
              <a:gd name="connsiteX245" fmla="*/ 6955488 w 10223600"/>
              <a:gd name="connsiteY245" fmla="*/ 1251850 h 2614965"/>
              <a:gd name="connsiteX246" fmla="*/ 7066714 w 10223600"/>
              <a:gd name="connsiteY246" fmla="*/ 1070522 h 2614965"/>
              <a:gd name="connsiteX247" fmla="*/ 7077464 w 10223600"/>
              <a:gd name="connsiteY247" fmla="*/ 1059773 h 2614965"/>
              <a:gd name="connsiteX248" fmla="*/ 7086343 w 10223600"/>
              <a:gd name="connsiteY248" fmla="*/ 1072391 h 2614965"/>
              <a:gd name="connsiteX249" fmla="*/ 7163922 w 10223600"/>
              <a:gd name="connsiteY249" fmla="*/ 1285031 h 2614965"/>
              <a:gd name="connsiteX250" fmla="*/ 7174670 w 10223600"/>
              <a:gd name="connsiteY250" fmla="*/ 1363544 h 2614965"/>
              <a:gd name="connsiteX251" fmla="*/ 7207852 w 10223600"/>
              <a:gd name="connsiteY251" fmla="*/ 1442992 h 2614965"/>
              <a:gd name="connsiteX252" fmla="*/ 7348054 w 10223600"/>
              <a:gd name="connsiteY252" fmla="*/ 1703768 h 2614965"/>
              <a:gd name="connsiteX253" fmla="*/ 7333099 w 10223600"/>
              <a:gd name="connsiteY253" fmla="*/ 1717321 h 2614965"/>
              <a:gd name="connsiteX254" fmla="*/ 8392560 w 10223600"/>
              <a:gd name="connsiteY254" fmla="*/ 1759849 h 2614965"/>
              <a:gd name="connsiteX255" fmla="*/ 8363117 w 10223600"/>
              <a:gd name="connsiteY255" fmla="*/ 1777608 h 2614965"/>
              <a:gd name="connsiteX256" fmla="*/ 8003265 w 10223600"/>
              <a:gd name="connsiteY256" fmla="*/ 1749567 h 2614965"/>
              <a:gd name="connsiteX257" fmla="*/ 7471899 w 10223600"/>
              <a:gd name="connsiteY257" fmla="*/ 1724798 h 2614965"/>
              <a:gd name="connsiteX258" fmla="*/ 7424697 w 10223600"/>
              <a:gd name="connsiteY258" fmla="*/ 1697693 h 2614965"/>
              <a:gd name="connsiteX259" fmla="*/ 7335435 w 10223600"/>
              <a:gd name="connsiteY259" fmla="*/ 1414952 h 2614965"/>
              <a:gd name="connsiteX260" fmla="*/ 7334034 w 10223600"/>
              <a:gd name="connsiteY260" fmla="*/ 1391585 h 2614965"/>
              <a:gd name="connsiteX261" fmla="*/ 7281224 w 10223600"/>
              <a:gd name="connsiteY261" fmla="*/ 1283629 h 2614965"/>
              <a:gd name="connsiteX262" fmla="*/ 7260194 w 10223600"/>
              <a:gd name="connsiteY262" fmla="*/ 1087813 h 2614965"/>
              <a:gd name="connsiteX263" fmla="*/ 7258324 w 10223600"/>
              <a:gd name="connsiteY263" fmla="*/ 1076597 h 2614965"/>
              <a:gd name="connsiteX264" fmla="*/ 7258324 w 10223600"/>
              <a:gd name="connsiteY264" fmla="*/ 1076130 h 2614965"/>
              <a:gd name="connsiteX265" fmla="*/ 7246173 w 10223600"/>
              <a:gd name="connsiteY265" fmla="*/ 941536 h 2614965"/>
              <a:gd name="connsiteX266" fmla="*/ 7279822 w 10223600"/>
              <a:gd name="connsiteY266" fmla="*/ 864892 h 2614965"/>
              <a:gd name="connsiteX267" fmla="*/ 7325154 w 10223600"/>
              <a:gd name="connsiteY267" fmla="*/ 775162 h 2614965"/>
              <a:gd name="connsiteX268" fmla="*/ 7338239 w 10223600"/>
              <a:gd name="connsiteY268" fmla="*/ 779836 h 2614965"/>
              <a:gd name="connsiteX269" fmla="*/ 7709775 w 10223600"/>
              <a:gd name="connsiteY269" fmla="*/ 718614 h 2614965"/>
              <a:gd name="connsiteX270" fmla="*/ 7874279 w 10223600"/>
              <a:gd name="connsiteY270" fmla="*/ 542894 h 2614965"/>
              <a:gd name="connsiteX271" fmla="*/ 7905124 w 10223600"/>
              <a:gd name="connsiteY271" fmla="*/ 511115 h 2614965"/>
              <a:gd name="connsiteX272" fmla="*/ 7905124 w 10223600"/>
              <a:gd name="connsiteY272" fmla="*/ 511115 h 2614965"/>
              <a:gd name="connsiteX273" fmla="*/ 7998592 w 10223600"/>
              <a:gd name="connsiteY273" fmla="*/ 431667 h 2614965"/>
              <a:gd name="connsiteX274" fmla="*/ 8012145 w 10223600"/>
              <a:gd name="connsiteY274" fmla="*/ 423255 h 2614965"/>
              <a:gd name="connsiteX275" fmla="*/ 8037381 w 10223600"/>
              <a:gd name="connsiteY275" fmla="*/ 416712 h 2614965"/>
              <a:gd name="connsiteX276" fmla="*/ 8039718 w 10223600"/>
              <a:gd name="connsiteY276" fmla="*/ 440547 h 2614965"/>
              <a:gd name="connsiteX277" fmla="*/ 8035512 w 10223600"/>
              <a:gd name="connsiteY277" fmla="*/ 534949 h 2614965"/>
              <a:gd name="connsiteX278" fmla="*/ 8128045 w 10223600"/>
              <a:gd name="connsiteY278" fmla="*/ 953686 h 2614965"/>
              <a:gd name="connsiteX279" fmla="*/ 8162628 w 10223600"/>
              <a:gd name="connsiteY279" fmla="*/ 1034536 h 2614965"/>
              <a:gd name="connsiteX280" fmla="*/ 8190669 w 10223600"/>
              <a:gd name="connsiteY280" fmla="*/ 1085477 h 2614965"/>
              <a:gd name="connsiteX281" fmla="*/ 8191136 w 10223600"/>
              <a:gd name="connsiteY281" fmla="*/ 1085009 h 2614965"/>
              <a:gd name="connsiteX282" fmla="*/ 8191136 w 10223600"/>
              <a:gd name="connsiteY282" fmla="*/ 1085009 h 2614965"/>
              <a:gd name="connsiteX283" fmla="*/ 8241142 w 10223600"/>
              <a:gd name="connsiteY283" fmla="*/ 1143427 h 2614965"/>
              <a:gd name="connsiteX284" fmla="*/ 8458455 w 10223600"/>
              <a:gd name="connsiteY284" fmla="*/ 1232221 h 2614965"/>
              <a:gd name="connsiteX285" fmla="*/ 8482289 w 10223600"/>
              <a:gd name="connsiteY285" fmla="*/ 1258860 h 2614965"/>
              <a:gd name="connsiteX286" fmla="*/ 8462193 w 10223600"/>
              <a:gd name="connsiteY286" fmla="*/ 1414017 h 2614965"/>
              <a:gd name="connsiteX287" fmla="*/ 8438826 w 10223600"/>
              <a:gd name="connsiteY287" fmla="*/ 1485053 h 2614965"/>
              <a:gd name="connsiteX288" fmla="*/ 8438826 w 10223600"/>
              <a:gd name="connsiteY288" fmla="*/ 1485053 h 2614965"/>
              <a:gd name="connsiteX289" fmla="*/ 8410786 w 10223600"/>
              <a:gd name="connsiteY289" fmla="*/ 1634134 h 2614965"/>
              <a:gd name="connsiteX290" fmla="*/ 8392560 w 10223600"/>
              <a:gd name="connsiteY290" fmla="*/ 1759849 h 2614965"/>
              <a:gd name="connsiteX291" fmla="*/ 8658476 w 10223600"/>
              <a:gd name="connsiteY291" fmla="*/ 1805648 h 2614965"/>
              <a:gd name="connsiteX292" fmla="*/ 8461259 w 10223600"/>
              <a:gd name="connsiteY292" fmla="*/ 1785553 h 2614965"/>
              <a:gd name="connsiteX293" fmla="*/ 8439761 w 10223600"/>
              <a:gd name="connsiteY293" fmla="*/ 1753306 h 2614965"/>
              <a:gd name="connsiteX294" fmla="*/ 8456118 w 10223600"/>
              <a:gd name="connsiteY294" fmla="*/ 1692552 h 2614965"/>
              <a:gd name="connsiteX295" fmla="*/ 8469671 w 10223600"/>
              <a:gd name="connsiteY295" fmla="*/ 1571511 h 2614965"/>
              <a:gd name="connsiteX296" fmla="*/ 8478083 w 10223600"/>
              <a:gd name="connsiteY296" fmla="*/ 1509354 h 2614965"/>
              <a:gd name="connsiteX297" fmla="*/ 8510330 w 10223600"/>
              <a:gd name="connsiteY297" fmla="*/ 1389715 h 2614965"/>
              <a:gd name="connsiteX298" fmla="*/ 8522480 w 10223600"/>
              <a:gd name="connsiteY298" fmla="*/ 1288302 h 2614965"/>
              <a:gd name="connsiteX299" fmla="*/ 8523415 w 10223600"/>
              <a:gd name="connsiteY299" fmla="*/ 1262599 h 2614965"/>
              <a:gd name="connsiteX300" fmla="*/ 8567345 w 10223600"/>
              <a:gd name="connsiteY300" fmla="*/ 1204648 h 2614965"/>
              <a:gd name="connsiteX301" fmla="*/ 8599124 w 10223600"/>
              <a:gd name="connsiteY301" fmla="*/ 1190161 h 2614965"/>
              <a:gd name="connsiteX302" fmla="*/ 8617818 w 10223600"/>
              <a:gd name="connsiteY302" fmla="*/ 1185487 h 2614965"/>
              <a:gd name="connsiteX303" fmla="*/ 8618752 w 10223600"/>
              <a:gd name="connsiteY303" fmla="*/ 1205583 h 2614965"/>
              <a:gd name="connsiteX304" fmla="*/ 8580898 w 10223600"/>
              <a:gd name="connsiteY304" fmla="*/ 1511224 h 2614965"/>
              <a:gd name="connsiteX305" fmla="*/ 8577627 w 10223600"/>
              <a:gd name="connsiteY305" fmla="*/ 1576651 h 2614965"/>
              <a:gd name="connsiteX306" fmla="*/ 8591180 w 10223600"/>
              <a:gd name="connsiteY306" fmla="*/ 1607496 h 2614965"/>
              <a:gd name="connsiteX307" fmla="*/ 8611275 w 10223600"/>
              <a:gd name="connsiteY307" fmla="*/ 1602355 h 2614965"/>
              <a:gd name="connsiteX308" fmla="*/ 8640718 w 10223600"/>
              <a:gd name="connsiteY308" fmla="*/ 1587400 h 2614965"/>
              <a:gd name="connsiteX309" fmla="*/ 8649130 w 10223600"/>
              <a:gd name="connsiteY309" fmla="*/ 1607963 h 2614965"/>
              <a:gd name="connsiteX310" fmla="*/ 8647261 w 10223600"/>
              <a:gd name="connsiteY310" fmla="*/ 1626189 h 2614965"/>
              <a:gd name="connsiteX311" fmla="*/ 8690723 w 10223600"/>
              <a:gd name="connsiteY311" fmla="*/ 1713115 h 2614965"/>
              <a:gd name="connsiteX312" fmla="*/ 8714557 w 10223600"/>
              <a:gd name="connsiteY312" fmla="*/ 1752839 h 2614965"/>
              <a:gd name="connsiteX313" fmla="*/ 8658476 w 10223600"/>
              <a:gd name="connsiteY313" fmla="*/ 1805648 h 2614965"/>
              <a:gd name="connsiteX314" fmla="*/ 8840272 w 10223600"/>
              <a:gd name="connsiteY314" fmla="*/ 1827146 h 2614965"/>
              <a:gd name="connsiteX315" fmla="*/ 8821578 w 10223600"/>
              <a:gd name="connsiteY315" fmla="*/ 1824809 h 2614965"/>
              <a:gd name="connsiteX316" fmla="*/ 8778583 w 10223600"/>
              <a:gd name="connsiteY316" fmla="*/ 1813593 h 2614965"/>
              <a:gd name="connsiteX317" fmla="*/ 8782322 w 10223600"/>
              <a:gd name="connsiteY317" fmla="*/ 1749567 h 2614965"/>
              <a:gd name="connsiteX318" fmla="*/ 8815503 w 10223600"/>
              <a:gd name="connsiteY318" fmla="*/ 1740688 h 2614965"/>
              <a:gd name="connsiteX319" fmla="*/ 8866911 w 10223600"/>
              <a:gd name="connsiteY319" fmla="*/ 1787889 h 2614965"/>
              <a:gd name="connsiteX320" fmla="*/ 8868312 w 10223600"/>
              <a:gd name="connsiteY320" fmla="*/ 1799573 h 2614965"/>
              <a:gd name="connsiteX321" fmla="*/ 8840272 w 10223600"/>
              <a:gd name="connsiteY321" fmla="*/ 1827146 h 2614965"/>
              <a:gd name="connsiteX0" fmla="*/ 10232232 w 10232232"/>
              <a:gd name="connsiteY0" fmla="*/ 2081846 h 2621152"/>
              <a:gd name="connsiteX1" fmla="*/ 10198116 w 10232232"/>
              <a:gd name="connsiteY1" fmla="*/ 2063153 h 2621152"/>
              <a:gd name="connsiteX2" fmla="*/ 10030341 w 10232232"/>
              <a:gd name="connsiteY2" fmla="*/ 2022494 h 2621152"/>
              <a:gd name="connsiteX3" fmla="*/ 9494769 w 10232232"/>
              <a:gd name="connsiteY3" fmla="*/ 1912669 h 2621152"/>
              <a:gd name="connsiteX4" fmla="*/ 9208756 w 10232232"/>
              <a:gd name="connsiteY4" fmla="*/ 1868739 h 2621152"/>
              <a:gd name="connsiteX5" fmla="*/ 9171369 w 10232232"/>
              <a:gd name="connsiteY5" fmla="*/ 1857990 h 2621152"/>
              <a:gd name="connsiteX6" fmla="*/ 9129775 w 10232232"/>
              <a:gd name="connsiteY6" fmla="*/ 1856588 h 2621152"/>
              <a:gd name="connsiteX7" fmla="*/ 8981629 w 10232232"/>
              <a:gd name="connsiteY7" fmla="*/ 1825744 h 2621152"/>
              <a:gd name="connsiteX8" fmla="*/ 8969945 w 10232232"/>
              <a:gd name="connsiteY8" fmla="*/ 1815462 h 2621152"/>
              <a:gd name="connsiteX9" fmla="*/ 8999855 w 10232232"/>
              <a:gd name="connsiteY9" fmla="*/ 1744427 h 2621152"/>
              <a:gd name="connsiteX10" fmla="*/ 9043317 w 10232232"/>
              <a:gd name="connsiteY10" fmla="*/ 1685074 h 2621152"/>
              <a:gd name="connsiteX11" fmla="*/ 9050795 w 10232232"/>
              <a:gd name="connsiteY11" fmla="*/ 1659371 h 2621152"/>
              <a:gd name="connsiteX12" fmla="*/ 9070423 w 10232232"/>
              <a:gd name="connsiteY12" fmla="*/ 1561229 h 2621152"/>
              <a:gd name="connsiteX13" fmla="*/ 9076966 w 10232232"/>
              <a:gd name="connsiteY13" fmla="*/ 1535058 h 2621152"/>
              <a:gd name="connsiteX14" fmla="*/ 9092856 w 10232232"/>
              <a:gd name="connsiteY14" fmla="*/ 1434580 h 2621152"/>
              <a:gd name="connsiteX15" fmla="*/ 9075564 w 10232232"/>
              <a:gd name="connsiteY15" fmla="*/ 1255588 h 2621152"/>
              <a:gd name="connsiteX16" fmla="*/ 9058740 w 10232232"/>
              <a:gd name="connsiteY16" fmla="*/ 1022853 h 2621152"/>
              <a:gd name="connsiteX17" fmla="*/ 9063413 w 10232232"/>
              <a:gd name="connsiteY17" fmla="*/ 843394 h 2621152"/>
              <a:gd name="connsiteX18" fmla="*/ 9053599 w 10232232"/>
              <a:gd name="connsiteY18" fmla="*/ 707865 h 2621152"/>
              <a:gd name="connsiteX19" fmla="*/ 9009669 w 10232232"/>
              <a:gd name="connsiteY19" fmla="*/ 565794 h 2621152"/>
              <a:gd name="connsiteX20" fmla="*/ 8956392 w 10232232"/>
              <a:gd name="connsiteY20" fmla="*/ 487748 h 2621152"/>
              <a:gd name="connsiteX21" fmla="*/ 8907321 w 10232232"/>
              <a:gd name="connsiteY21" fmla="*/ 456436 h 2621152"/>
              <a:gd name="connsiteX22" fmla="*/ 8891432 w 10232232"/>
              <a:gd name="connsiteY22" fmla="*/ 409702 h 2621152"/>
              <a:gd name="connsiteX23" fmla="*/ 8888628 w 10232232"/>
              <a:gd name="connsiteY23" fmla="*/ 342872 h 2621152"/>
              <a:gd name="connsiteX24" fmla="*/ 8884889 w 10232232"/>
              <a:gd name="connsiteY24" fmla="*/ 337264 h 2621152"/>
              <a:gd name="connsiteX25" fmla="*/ 8708235 w 10232232"/>
              <a:gd name="connsiteY25" fmla="*/ 243329 h 2621152"/>
              <a:gd name="connsiteX26" fmla="*/ 8676455 w 10232232"/>
              <a:gd name="connsiteY26" fmla="*/ 262490 h 2621152"/>
              <a:gd name="connsiteX27" fmla="*/ 8650284 w 10232232"/>
              <a:gd name="connsiteY27" fmla="*/ 305953 h 2621152"/>
              <a:gd name="connsiteX28" fmla="*/ 8650284 w 10232232"/>
              <a:gd name="connsiteY28" fmla="*/ 310159 h 2621152"/>
              <a:gd name="connsiteX29" fmla="*/ 8657762 w 10232232"/>
              <a:gd name="connsiteY29" fmla="*/ 310159 h 2621152"/>
              <a:gd name="connsiteX30" fmla="*/ 8665707 w 10232232"/>
              <a:gd name="connsiteY30" fmla="*/ 324646 h 2621152"/>
              <a:gd name="connsiteX31" fmla="*/ 8655425 w 10232232"/>
              <a:gd name="connsiteY31" fmla="*/ 382596 h 2621152"/>
              <a:gd name="connsiteX32" fmla="*/ 8647013 w 10232232"/>
              <a:gd name="connsiteY32" fmla="*/ 427928 h 2621152"/>
              <a:gd name="connsiteX33" fmla="*/ 8666641 w 10232232"/>
              <a:gd name="connsiteY33" fmla="*/ 465316 h 2621152"/>
              <a:gd name="connsiteX34" fmla="*/ 8660566 w 10232232"/>
              <a:gd name="connsiteY34" fmla="*/ 496627 h 2621152"/>
              <a:gd name="connsiteX35" fmla="*/ 8627384 w 10232232"/>
              <a:gd name="connsiteY35" fmla="*/ 522331 h 2621152"/>
              <a:gd name="connsiteX36" fmla="*/ 8625983 w 10232232"/>
              <a:gd name="connsiteY36" fmla="*/ 596171 h 2621152"/>
              <a:gd name="connsiteX37" fmla="*/ 8638601 w 10232232"/>
              <a:gd name="connsiteY37" fmla="*/ 591030 h 2621152"/>
              <a:gd name="connsiteX38" fmla="*/ 8658229 w 10232232"/>
              <a:gd name="connsiteY38" fmla="*/ 579347 h 2621152"/>
              <a:gd name="connsiteX39" fmla="*/ 8666174 w 10232232"/>
              <a:gd name="connsiteY39" fmla="*/ 598975 h 2621152"/>
              <a:gd name="connsiteX40" fmla="*/ 8661033 w 10232232"/>
              <a:gd name="connsiteY40" fmla="*/ 638232 h 2621152"/>
              <a:gd name="connsiteX41" fmla="*/ 8655425 w 10232232"/>
              <a:gd name="connsiteY41" fmla="*/ 639634 h 2621152"/>
              <a:gd name="connsiteX42" fmla="*/ 8639536 w 10232232"/>
              <a:gd name="connsiteY42" fmla="*/ 680292 h 2621152"/>
              <a:gd name="connsiteX43" fmla="*/ 8598877 w 10232232"/>
              <a:gd name="connsiteY43" fmla="*/ 703192 h 2621152"/>
              <a:gd name="connsiteX44" fmla="*/ 8554947 w 10232232"/>
              <a:gd name="connsiteY44" fmla="*/ 787313 h 2621152"/>
              <a:gd name="connsiteX45" fmla="*/ 8552143 w 10232232"/>
              <a:gd name="connsiteY45" fmla="*/ 800399 h 2621152"/>
              <a:gd name="connsiteX46" fmla="*/ 8550273 w 10232232"/>
              <a:gd name="connsiteY46" fmla="*/ 806474 h 2621152"/>
              <a:gd name="connsiteX47" fmla="*/ 8564293 w 10232232"/>
              <a:gd name="connsiteY47" fmla="*/ 933591 h 2621152"/>
              <a:gd name="connsiteX48" fmla="*/ 8562892 w 10232232"/>
              <a:gd name="connsiteY48" fmla="*/ 968174 h 2621152"/>
              <a:gd name="connsiteX49" fmla="*/ 8532515 w 10232232"/>
              <a:gd name="connsiteY49" fmla="*/ 1109311 h 2621152"/>
              <a:gd name="connsiteX50" fmla="*/ 8505409 w 10232232"/>
              <a:gd name="connsiteY50" fmla="*/ 1137351 h 2621152"/>
              <a:gd name="connsiteX51" fmla="*/ 8218929 w 10232232"/>
              <a:gd name="connsiteY51" fmla="*/ 1050893 h 2621152"/>
              <a:gd name="connsiteX52" fmla="*/ 8127798 w 10232232"/>
              <a:gd name="connsiteY52" fmla="*/ 867696 h 2621152"/>
              <a:gd name="connsiteX53" fmla="*/ 8099290 w 10232232"/>
              <a:gd name="connsiteY53" fmla="*/ 641503 h 2621152"/>
              <a:gd name="connsiteX54" fmla="*/ 8101159 w 10232232"/>
              <a:gd name="connsiteY54" fmla="*/ 552708 h 2621152"/>
              <a:gd name="connsiteX55" fmla="*/ 8101159 w 10232232"/>
              <a:gd name="connsiteY55" fmla="*/ 552708 h 2621152"/>
              <a:gd name="connsiteX56" fmla="*/ 8101159 w 10232232"/>
              <a:gd name="connsiteY56" fmla="*/ 552708 h 2621152"/>
              <a:gd name="connsiteX57" fmla="*/ 8114712 w 10232232"/>
              <a:gd name="connsiteY57" fmla="*/ 454567 h 2621152"/>
              <a:gd name="connsiteX58" fmla="*/ 8114712 w 10232232"/>
              <a:gd name="connsiteY58" fmla="*/ 454567 h 2621152"/>
              <a:gd name="connsiteX59" fmla="*/ 8116581 w 10232232"/>
              <a:gd name="connsiteY59" fmla="*/ 436340 h 2621152"/>
              <a:gd name="connsiteX60" fmla="*/ 8169858 w 10232232"/>
              <a:gd name="connsiteY60" fmla="*/ 388204 h 2621152"/>
              <a:gd name="connsiteX61" fmla="*/ 8222668 w 10232232"/>
              <a:gd name="connsiteY61" fmla="*/ 381194 h 2621152"/>
              <a:gd name="connsiteX62" fmla="*/ 8272673 w 10232232"/>
              <a:gd name="connsiteY62" fmla="*/ 347546 h 2621152"/>
              <a:gd name="connsiteX63" fmla="*/ 8282020 w 10232232"/>
              <a:gd name="connsiteY63" fmla="*/ 337732 h 2621152"/>
              <a:gd name="connsiteX64" fmla="*/ 8290432 w 10232232"/>
              <a:gd name="connsiteY64" fmla="*/ 340068 h 2621152"/>
              <a:gd name="connsiteX65" fmla="*/ 8298844 w 10232232"/>
              <a:gd name="connsiteY65" fmla="*/ 291465 h 2621152"/>
              <a:gd name="connsiteX66" fmla="*/ 8248371 w 10232232"/>
              <a:gd name="connsiteY66" fmla="*/ 202203 h 2621152"/>
              <a:gd name="connsiteX67" fmla="*/ 8212386 w 10232232"/>
              <a:gd name="connsiteY67" fmla="*/ 185379 h 2621152"/>
              <a:gd name="connsiteX68" fmla="*/ 8155370 w 10232232"/>
              <a:gd name="connsiteY68" fmla="*/ 183042 h 2621152"/>
              <a:gd name="connsiteX69" fmla="*/ 8060968 w 10232232"/>
              <a:gd name="connsiteY69" fmla="*/ 182107 h 2621152"/>
              <a:gd name="connsiteX70" fmla="*/ 8042274 w 10232232"/>
              <a:gd name="connsiteY70" fmla="*/ 176499 h 2621152"/>
              <a:gd name="connsiteX71" fmla="*/ 8011897 w 10232232"/>
              <a:gd name="connsiteY71" fmla="*/ 165750 h 2621152"/>
              <a:gd name="connsiteX72" fmla="*/ 7917962 w 10232232"/>
              <a:gd name="connsiteY72" fmla="*/ 158740 h 2621152"/>
              <a:gd name="connsiteX73" fmla="*/ 7860946 w 10232232"/>
              <a:gd name="connsiteY73" fmla="*/ 150328 h 2621152"/>
              <a:gd name="connsiteX74" fmla="*/ 7854871 w 10232232"/>
              <a:gd name="connsiteY74" fmla="*/ 146122 h 2621152"/>
              <a:gd name="connsiteX75" fmla="*/ 7841318 w 10232232"/>
              <a:gd name="connsiteY75" fmla="*/ 147057 h 2621152"/>
              <a:gd name="connsiteX76" fmla="*/ 7851599 w 10232232"/>
              <a:gd name="connsiteY76" fmla="*/ 159675 h 2621152"/>
              <a:gd name="connsiteX77" fmla="*/ 7821690 w 10232232"/>
              <a:gd name="connsiteY77" fmla="*/ 193323 h 2621152"/>
              <a:gd name="connsiteX78" fmla="*/ 7808604 w 10232232"/>
              <a:gd name="connsiteY78" fmla="*/ 269033 h 2621152"/>
              <a:gd name="connsiteX79" fmla="*/ 7762337 w 10232232"/>
              <a:gd name="connsiteY79" fmla="*/ 362501 h 2621152"/>
              <a:gd name="connsiteX80" fmla="*/ 7745980 w 10232232"/>
              <a:gd name="connsiteY80" fmla="*/ 390074 h 2621152"/>
              <a:gd name="connsiteX81" fmla="*/ 7745980 w 10232232"/>
              <a:gd name="connsiteY81" fmla="*/ 390074 h 2621152"/>
              <a:gd name="connsiteX82" fmla="*/ 7674010 w 10232232"/>
              <a:gd name="connsiteY82" fmla="*/ 472793 h 2621152"/>
              <a:gd name="connsiteX83" fmla="*/ 7674010 w 10232232"/>
              <a:gd name="connsiteY83" fmla="*/ 472793 h 2621152"/>
              <a:gd name="connsiteX84" fmla="*/ 7438938 w 10232232"/>
              <a:gd name="connsiteY84" fmla="*/ 494291 h 2621152"/>
              <a:gd name="connsiteX85" fmla="*/ 7319299 w 10232232"/>
              <a:gd name="connsiteY85" fmla="*/ 407833 h 2621152"/>
              <a:gd name="connsiteX86" fmla="*/ 7253871 w 10232232"/>
              <a:gd name="connsiteY86" fmla="*/ 342872 h 2621152"/>
              <a:gd name="connsiteX87" fmla="*/ 7162739 w 10232232"/>
              <a:gd name="connsiteY87" fmla="*/ 274641 h 2621152"/>
              <a:gd name="connsiteX88" fmla="*/ 7153860 w 10232232"/>
              <a:gd name="connsiteY88" fmla="*/ 264359 h 2621152"/>
              <a:gd name="connsiteX89" fmla="*/ 7063663 w 10232232"/>
              <a:gd name="connsiteY89" fmla="*/ 199399 h 2621152"/>
              <a:gd name="connsiteX90" fmla="*/ 7045437 w 10232232"/>
              <a:gd name="connsiteY90" fmla="*/ 170424 h 2621152"/>
              <a:gd name="connsiteX91" fmla="*/ 7046839 w 10232232"/>
              <a:gd name="connsiteY91" fmla="*/ 119484 h 2621152"/>
              <a:gd name="connsiteX92" fmla="*/ 7059925 w 10232232"/>
              <a:gd name="connsiteY92" fmla="*/ 137243 h 2621152"/>
              <a:gd name="connsiteX93" fmla="*/ 7063196 w 10232232"/>
              <a:gd name="connsiteY93" fmla="*/ 121820 h 2621152"/>
              <a:gd name="connsiteX94" fmla="*/ 7078618 w 10232232"/>
              <a:gd name="connsiteY94" fmla="*/ 75554 h 2621152"/>
              <a:gd name="connsiteX95" fmla="*/ 7077683 w 10232232"/>
              <a:gd name="connsiteY95" fmla="*/ 16669 h 2621152"/>
              <a:gd name="connsiteX96" fmla="*/ 7069739 w 10232232"/>
              <a:gd name="connsiteY96" fmla="*/ 7322 h 2621152"/>
              <a:gd name="connsiteX97" fmla="*/ 7029080 w 10232232"/>
              <a:gd name="connsiteY97" fmla="*/ 12930 h 2621152"/>
              <a:gd name="connsiteX98" fmla="*/ 6964587 w 10232232"/>
              <a:gd name="connsiteY98" fmla="*/ 51719 h 2621152"/>
              <a:gd name="connsiteX99" fmla="*/ 6645393 w 10232232"/>
              <a:gd name="connsiteY99" fmla="*/ 83031 h 2621152"/>
              <a:gd name="connsiteX100" fmla="*/ 6473412 w 10232232"/>
              <a:gd name="connsiteY100" fmla="*/ 77423 h 2621152"/>
              <a:gd name="connsiteX101" fmla="*/ 6301898 w 10232232"/>
              <a:gd name="connsiteY101" fmla="*/ 59664 h 2621152"/>
              <a:gd name="connsiteX102" fmla="*/ 6206560 w 10232232"/>
              <a:gd name="connsiteY102" fmla="*/ 15267 h 2621152"/>
              <a:gd name="connsiteX103" fmla="*/ 6167771 w 10232232"/>
              <a:gd name="connsiteY103" fmla="*/ 3116 h 2621152"/>
              <a:gd name="connsiteX104" fmla="*/ 6150947 w 10232232"/>
              <a:gd name="connsiteY104" fmla="*/ 42840 h 2621152"/>
              <a:gd name="connsiteX105" fmla="*/ 6161696 w 10232232"/>
              <a:gd name="connsiteY105" fmla="*/ 85835 h 2621152"/>
              <a:gd name="connsiteX106" fmla="*/ 6173379 w 10232232"/>
              <a:gd name="connsiteY106" fmla="*/ 119951 h 2621152"/>
              <a:gd name="connsiteX107" fmla="*/ 6174314 w 10232232"/>
              <a:gd name="connsiteY107" fmla="*/ 155002 h 2621152"/>
              <a:gd name="connsiteX108" fmla="*/ 6175249 w 10232232"/>
              <a:gd name="connsiteY108" fmla="*/ 170891 h 2621152"/>
              <a:gd name="connsiteX109" fmla="*/ 6163098 w 10232232"/>
              <a:gd name="connsiteY109" fmla="*/ 200334 h 2621152"/>
              <a:gd name="connsiteX110" fmla="*/ 6042524 w 10232232"/>
              <a:gd name="connsiteY110" fmla="*/ 232580 h 2621152"/>
              <a:gd name="connsiteX111" fmla="*/ 5985041 w 10232232"/>
              <a:gd name="connsiteY111" fmla="*/ 238188 h 2621152"/>
              <a:gd name="connsiteX112" fmla="*/ 5942980 w 10232232"/>
              <a:gd name="connsiteY112" fmla="*/ 295671 h 2621152"/>
              <a:gd name="connsiteX113" fmla="*/ 5922885 w 10232232"/>
              <a:gd name="connsiteY113" fmla="*/ 333058 h 2621152"/>
              <a:gd name="connsiteX114" fmla="*/ 5845774 w 10232232"/>
              <a:gd name="connsiteY114" fmla="*/ 402225 h 2621152"/>
              <a:gd name="connsiteX115" fmla="*/ 5808853 w 10232232"/>
              <a:gd name="connsiteY115" fmla="*/ 447089 h 2621152"/>
              <a:gd name="connsiteX116" fmla="*/ 5793431 w 10232232"/>
              <a:gd name="connsiteY116" fmla="*/ 483075 h 2621152"/>
              <a:gd name="connsiteX117" fmla="*/ 5755109 w 10232232"/>
              <a:gd name="connsiteY117" fmla="*/ 594769 h 2621152"/>
              <a:gd name="connsiteX118" fmla="*/ 5712114 w 10232232"/>
              <a:gd name="connsiteY118" fmla="*/ 687770 h 2621152"/>
              <a:gd name="connsiteX119" fmla="*/ 5642013 w 10232232"/>
              <a:gd name="connsiteY119" fmla="*/ 777499 h 2621152"/>
              <a:gd name="connsiteX120" fmla="*/ 5607430 w 10232232"/>
              <a:gd name="connsiteY120" fmla="*/ 899942 h 2621152"/>
              <a:gd name="connsiteX121" fmla="*/ 5611168 w 10232232"/>
              <a:gd name="connsiteY121" fmla="*/ 983596 h 2621152"/>
              <a:gd name="connsiteX122" fmla="*/ 5608832 w 10232232"/>
              <a:gd name="connsiteY122" fmla="*/ 1027526 h 2621152"/>
              <a:gd name="connsiteX123" fmla="*/ 5610234 w 10232232"/>
              <a:gd name="connsiteY123" fmla="*/ 1034069 h 2621152"/>
              <a:gd name="connsiteX124" fmla="*/ 5626591 w 10232232"/>
              <a:gd name="connsiteY124" fmla="*/ 983596 h 2621152"/>
              <a:gd name="connsiteX125" fmla="*/ 5621450 w 10232232"/>
              <a:gd name="connsiteY125" fmla="*/ 1033602 h 2621152"/>
              <a:gd name="connsiteX126" fmla="*/ 5640144 w 10232232"/>
              <a:gd name="connsiteY126" fmla="*/ 994345 h 2621152"/>
              <a:gd name="connsiteX127" fmla="*/ 5633134 w 10232232"/>
              <a:gd name="connsiteY127" fmla="*/ 1038742 h 2621152"/>
              <a:gd name="connsiteX128" fmla="*/ 5629395 w 10232232"/>
              <a:gd name="connsiteY128" fmla="*/ 1041546 h 2621152"/>
              <a:gd name="connsiteX129" fmla="*/ 5630330 w 10232232"/>
              <a:gd name="connsiteY129" fmla="*/ 1043416 h 2621152"/>
              <a:gd name="connsiteX130" fmla="*/ 5636405 w 10232232"/>
              <a:gd name="connsiteY130" fmla="*/ 1046687 h 2621152"/>
              <a:gd name="connsiteX131" fmla="*/ 5690149 w 10232232"/>
              <a:gd name="connsiteY131" fmla="*/ 1017245 h 2621152"/>
              <a:gd name="connsiteX132" fmla="*/ 5745763 w 10232232"/>
              <a:gd name="connsiteY132" fmla="*/ 776564 h 2621152"/>
              <a:gd name="connsiteX133" fmla="*/ 5752773 w 10232232"/>
              <a:gd name="connsiteY133" fmla="*/ 780770 h 2621152"/>
              <a:gd name="connsiteX134" fmla="*/ 5764456 w 10232232"/>
              <a:gd name="connsiteY134" fmla="*/ 768620 h 2621152"/>
              <a:gd name="connsiteX135" fmla="*/ 5826613 w 10232232"/>
              <a:gd name="connsiteY135" fmla="*/ 572804 h 2621152"/>
              <a:gd name="connsiteX136" fmla="*/ 5853251 w 10232232"/>
              <a:gd name="connsiteY136" fmla="*/ 502703 h 2621152"/>
              <a:gd name="connsiteX137" fmla="*/ 5840633 w 10232232"/>
              <a:gd name="connsiteY137" fmla="*/ 539155 h 2621152"/>
              <a:gd name="connsiteX138" fmla="*/ 5835492 w 10232232"/>
              <a:gd name="connsiteY138" fmla="*/ 564392 h 2621152"/>
              <a:gd name="connsiteX139" fmla="*/ 5840633 w 10232232"/>
              <a:gd name="connsiteY139" fmla="*/ 652719 h 2621152"/>
              <a:gd name="connsiteX140" fmla="*/ 5839231 w 10232232"/>
              <a:gd name="connsiteY140" fmla="*/ 836851 h 2621152"/>
              <a:gd name="connsiteX141" fmla="*/ 5711179 w 10232232"/>
              <a:gd name="connsiteY141" fmla="*/ 1129874 h 2621152"/>
              <a:gd name="connsiteX142" fmla="*/ 5649958 w 10232232"/>
              <a:gd name="connsiteY142" fmla="*/ 1205583 h 2621152"/>
              <a:gd name="connsiteX143" fmla="*/ 5614907 w 10232232"/>
              <a:gd name="connsiteY143" fmla="*/ 1301388 h 2621152"/>
              <a:gd name="connsiteX144" fmla="*/ 5606028 w 10232232"/>
              <a:gd name="connsiteY144" fmla="*/ 1697693 h 2621152"/>
              <a:gd name="connsiteX145" fmla="*/ 5609767 w 10232232"/>
              <a:gd name="connsiteY145" fmla="*/ 1773402 h 2621152"/>
              <a:gd name="connsiteX146" fmla="*/ 5593410 w 10232232"/>
              <a:gd name="connsiteY146" fmla="*/ 1784618 h 2621152"/>
              <a:gd name="connsiteX147" fmla="*/ 5560696 w 10232232"/>
              <a:gd name="connsiteY147" fmla="*/ 1786020 h 2621152"/>
              <a:gd name="connsiteX148" fmla="*/ 5060641 w 10232232"/>
              <a:gd name="connsiteY148" fmla="*/ 1846774 h 2621152"/>
              <a:gd name="connsiteX149" fmla="*/ 4244197 w 10232232"/>
              <a:gd name="connsiteY149" fmla="*/ 1974358 h 2621152"/>
              <a:gd name="connsiteX150" fmla="*/ 3298767 w 10232232"/>
              <a:gd name="connsiteY150" fmla="*/ 2151013 h 2621152"/>
              <a:gd name="connsiteX151" fmla="*/ 2388855 w 10232232"/>
              <a:gd name="connsiteY151" fmla="*/ 2325331 h 2621152"/>
              <a:gd name="connsiteX152" fmla="*/ 8632 w 10232232"/>
              <a:gd name="connsiteY152" fmla="*/ 2491276 h 2621152"/>
              <a:gd name="connsiteX153" fmla="*/ 6 w 10232232"/>
              <a:gd name="connsiteY153" fmla="*/ 2613855 h 2621152"/>
              <a:gd name="connsiteX154" fmla="*/ 1277986 w 10232232"/>
              <a:gd name="connsiteY154" fmla="*/ 2610876 h 2621152"/>
              <a:gd name="connsiteX155" fmla="*/ 7056653 w 10232232"/>
              <a:gd name="connsiteY155" fmla="*/ 2610409 h 2621152"/>
              <a:gd name="connsiteX156" fmla="*/ 10211201 w 10232232"/>
              <a:gd name="connsiteY156" fmla="*/ 2610876 h 2621152"/>
              <a:gd name="connsiteX157" fmla="*/ 10230362 w 10232232"/>
              <a:gd name="connsiteY157" fmla="*/ 2591715 h 2621152"/>
              <a:gd name="connsiteX158" fmla="*/ 10232232 w 10232232"/>
              <a:gd name="connsiteY158" fmla="*/ 2081846 h 2621152"/>
              <a:gd name="connsiteX159" fmla="*/ 5631732 w 10232232"/>
              <a:gd name="connsiteY159" fmla="*/ 896671 h 2621152"/>
              <a:gd name="connsiteX160" fmla="*/ 5626123 w 10232232"/>
              <a:gd name="connsiteY160" fmla="*/ 894802 h 2621152"/>
              <a:gd name="connsiteX161" fmla="*/ 5643882 w 10232232"/>
              <a:gd name="connsiteY161" fmla="*/ 847133 h 2621152"/>
              <a:gd name="connsiteX162" fmla="*/ 5631732 w 10232232"/>
              <a:gd name="connsiteY162" fmla="*/ 896671 h 2621152"/>
              <a:gd name="connsiteX163" fmla="*/ 5638742 w 10232232"/>
              <a:gd name="connsiteY163" fmla="*/ 1040144 h 2621152"/>
              <a:gd name="connsiteX164" fmla="*/ 5680802 w 10232232"/>
              <a:gd name="connsiteY164" fmla="*/ 1006963 h 2621152"/>
              <a:gd name="connsiteX165" fmla="*/ 5638742 w 10232232"/>
              <a:gd name="connsiteY165" fmla="*/ 1040144 h 2621152"/>
              <a:gd name="connsiteX166" fmla="*/ 8572706 w 10232232"/>
              <a:gd name="connsiteY166" fmla="*/ 1091552 h 2621152"/>
              <a:gd name="connsiteX167" fmla="*/ 8591399 w 10232232"/>
              <a:gd name="connsiteY167" fmla="*/ 983596 h 2621152"/>
              <a:gd name="connsiteX168" fmla="*/ 8601213 w 10232232"/>
              <a:gd name="connsiteY168" fmla="*/ 974249 h 2621152"/>
              <a:gd name="connsiteX169" fmla="*/ 8643274 w 10232232"/>
              <a:gd name="connsiteY169" fmla="*/ 1027059 h 2621152"/>
              <a:gd name="connsiteX170" fmla="*/ 8579716 w 10232232"/>
              <a:gd name="connsiteY170" fmla="*/ 1101366 h 2621152"/>
              <a:gd name="connsiteX171" fmla="*/ 8572706 w 10232232"/>
              <a:gd name="connsiteY171" fmla="*/ 1091552 h 2621152"/>
              <a:gd name="connsiteX172" fmla="*/ 8635797 w 10232232"/>
              <a:gd name="connsiteY172" fmla="*/ 1082205 h 2621152"/>
              <a:gd name="connsiteX173" fmla="*/ 8556349 w 10232232"/>
              <a:gd name="connsiteY173" fmla="*/ 1194367 h 2621152"/>
              <a:gd name="connsiteX174" fmla="*/ 8635797 w 10232232"/>
              <a:gd name="connsiteY174" fmla="*/ 1082205 h 2621152"/>
              <a:gd name="connsiteX175" fmla="*/ 8519429 w 10232232"/>
              <a:gd name="connsiteY175" fmla="*/ 1149502 h 2621152"/>
              <a:gd name="connsiteX176" fmla="*/ 8502605 w 10232232"/>
              <a:gd name="connsiteY176" fmla="*/ 1205583 h 2621152"/>
              <a:gd name="connsiteX177" fmla="*/ 8475966 w 10232232"/>
              <a:gd name="connsiteY177" fmla="*/ 1216799 h 2621152"/>
              <a:gd name="connsiteX178" fmla="*/ 8258185 w 10232232"/>
              <a:gd name="connsiteY178" fmla="*/ 1131276 h 2621152"/>
              <a:gd name="connsiteX179" fmla="*/ 8212386 w 10232232"/>
              <a:gd name="connsiteY179" fmla="*/ 1068652 h 2621152"/>
              <a:gd name="connsiteX180" fmla="*/ 8519429 w 10232232"/>
              <a:gd name="connsiteY180" fmla="*/ 1149502 h 2621152"/>
              <a:gd name="connsiteX181" fmla="*/ 8064707 w 10232232"/>
              <a:gd name="connsiteY181" fmla="*/ 445687 h 2621152"/>
              <a:gd name="connsiteX182" fmla="*/ 8064707 w 10232232"/>
              <a:gd name="connsiteY182" fmla="*/ 445687 h 2621152"/>
              <a:gd name="connsiteX183" fmla="*/ 8093682 w 10232232"/>
              <a:gd name="connsiteY183" fmla="*/ 398486 h 2621152"/>
              <a:gd name="connsiteX184" fmla="*/ 8106767 w 10232232"/>
              <a:gd name="connsiteY184" fmla="*/ 412039 h 2621152"/>
              <a:gd name="connsiteX185" fmla="*/ 8100225 w 10232232"/>
              <a:gd name="connsiteY185" fmla="*/ 446155 h 2621152"/>
              <a:gd name="connsiteX186" fmla="*/ 8086672 w 10232232"/>
              <a:gd name="connsiteY186" fmla="*/ 540090 h 2621152"/>
              <a:gd name="connsiteX187" fmla="*/ 8096953 w 10232232"/>
              <a:gd name="connsiteY187" fmla="*/ 805072 h 2621152"/>
              <a:gd name="connsiteX188" fmla="*/ 8059566 w 10232232"/>
              <a:gd name="connsiteY188" fmla="*/ 535417 h 2621152"/>
              <a:gd name="connsiteX189" fmla="*/ 8059566 w 10232232"/>
              <a:gd name="connsiteY189" fmla="*/ 535417 h 2621152"/>
              <a:gd name="connsiteX190" fmla="*/ 8059566 w 10232232"/>
              <a:gd name="connsiteY190" fmla="*/ 535417 h 2621152"/>
              <a:gd name="connsiteX191" fmla="*/ 8064707 w 10232232"/>
              <a:gd name="connsiteY191" fmla="*/ 445687 h 2621152"/>
              <a:gd name="connsiteX192" fmla="*/ 6423874 w 10232232"/>
              <a:gd name="connsiteY192" fmla="*/ 1733210 h 2621152"/>
              <a:gd name="connsiteX193" fmla="*/ 5939242 w 10232232"/>
              <a:gd name="connsiteY193" fmla="*/ 1763588 h 2621152"/>
              <a:gd name="connsiteX194" fmla="*/ 5748099 w 10232232"/>
              <a:gd name="connsiteY194" fmla="*/ 1777140 h 2621152"/>
              <a:gd name="connsiteX195" fmla="*/ 5720994 w 10232232"/>
              <a:gd name="connsiteY195" fmla="*/ 1753306 h 2621152"/>
              <a:gd name="connsiteX196" fmla="*/ 5707441 w 10232232"/>
              <a:gd name="connsiteY196" fmla="*/ 1642079 h 2621152"/>
              <a:gd name="connsiteX197" fmla="*/ 5734547 w 10232232"/>
              <a:gd name="connsiteY197" fmla="*/ 1410746 h 2621152"/>
              <a:gd name="connsiteX198" fmla="*/ 5741557 w 10232232"/>
              <a:gd name="connsiteY198" fmla="*/ 1371956 h 2621152"/>
              <a:gd name="connsiteX199" fmla="*/ 5768195 w 10232232"/>
              <a:gd name="connsiteY199" fmla="*/ 1284096 h 2621152"/>
              <a:gd name="connsiteX200" fmla="*/ 5957001 w 10232232"/>
              <a:gd name="connsiteY200" fmla="*/ 1081270 h 2621152"/>
              <a:gd name="connsiteX201" fmla="*/ 6085987 w 10232232"/>
              <a:gd name="connsiteY201" fmla="*/ 980325 h 2621152"/>
              <a:gd name="connsiteX202" fmla="*/ 6111690 w 10232232"/>
              <a:gd name="connsiteY202" fmla="*/ 989204 h 2621152"/>
              <a:gd name="connsiteX203" fmla="*/ 6128982 w 10232232"/>
              <a:gd name="connsiteY203" fmla="*/ 1200442 h 2621152"/>
              <a:gd name="connsiteX204" fmla="*/ 6192540 w 10232232"/>
              <a:gd name="connsiteY204" fmla="*/ 1377564 h 2621152"/>
              <a:gd name="connsiteX205" fmla="*/ 6417798 w 10232232"/>
              <a:gd name="connsiteY205" fmla="*/ 1681336 h 2621152"/>
              <a:gd name="connsiteX206" fmla="*/ 6463598 w 10232232"/>
              <a:gd name="connsiteY206" fmla="*/ 1704703 h 2621152"/>
              <a:gd name="connsiteX207" fmla="*/ 6423874 w 10232232"/>
              <a:gd name="connsiteY207" fmla="*/ 1733210 h 2621152"/>
              <a:gd name="connsiteX208" fmla="*/ 6752414 w 10232232"/>
              <a:gd name="connsiteY208" fmla="*/ 1637406 h 2621152"/>
              <a:gd name="connsiteX209" fmla="*/ 6737927 w 10232232"/>
              <a:gd name="connsiteY209" fmla="*/ 1674326 h 2621152"/>
              <a:gd name="connsiteX210" fmla="*/ 6667826 w 10232232"/>
              <a:gd name="connsiteY210" fmla="*/ 1726668 h 2621152"/>
              <a:gd name="connsiteX211" fmla="*/ 6556131 w 10232232"/>
              <a:gd name="connsiteY211" fmla="*/ 1696290 h 2621152"/>
              <a:gd name="connsiteX212" fmla="*/ 6543980 w 10232232"/>
              <a:gd name="connsiteY212" fmla="*/ 1679934 h 2621152"/>
              <a:gd name="connsiteX213" fmla="*/ 6502854 w 10232232"/>
              <a:gd name="connsiteY213" fmla="*/ 1621983 h 2621152"/>
              <a:gd name="connsiteX214" fmla="*/ 6370597 w 10232232"/>
              <a:gd name="connsiteY214" fmla="*/ 1480847 h 2621152"/>
              <a:gd name="connsiteX215" fmla="*/ 6310310 w 10232232"/>
              <a:gd name="connsiteY215" fmla="*/ 1357936 h 2621152"/>
              <a:gd name="connsiteX216" fmla="*/ 6291149 w 10232232"/>
              <a:gd name="connsiteY216" fmla="*/ 1321016 h 2621152"/>
              <a:gd name="connsiteX217" fmla="*/ 6256566 w 10232232"/>
              <a:gd name="connsiteY217" fmla="*/ 1228950 h 2621152"/>
              <a:gd name="connsiteX218" fmla="*/ 6265446 w 10232232"/>
              <a:gd name="connsiteY218" fmla="*/ 1040612 h 2621152"/>
              <a:gd name="connsiteX219" fmla="*/ 6269184 w 10232232"/>
              <a:gd name="connsiteY219" fmla="*/ 1020516 h 2621152"/>
              <a:gd name="connsiteX220" fmla="*/ 6279933 w 10232232"/>
              <a:gd name="connsiteY220" fmla="*/ 961164 h 2621152"/>
              <a:gd name="connsiteX221" fmla="*/ 6288345 w 10232232"/>
              <a:gd name="connsiteY221" fmla="*/ 927048 h 2621152"/>
              <a:gd name="connsiteX222" fmla="*/ 6301898 w 10232232"/>
              <a:gd name="connsiteY222" fmla="*/ 878445 h 2621152"/>
              <a:gd name="connsiteX223" fmla="*/ 6322461 w 10232232"/>
              <a:gd name="connsiteY223" fmla="*/ 868630 h 2621152"/>
              <a:gd name="connsiteX224" fmla="*/ 6353772 w 10232232"/>
              <a:gd name="connsiteY224" fmla="*/ 881716 h 2621152"/>
              <a:gd name="connsiteX225" fmla="*/ 6452849 w 10232232"/>
              <a:gd name="connsiteY225" fmla="*/ 917701 h 2621152"/>
              <a:gd name="connsiteX226" fmla="*/ 6498181 w 10232232"/>
              <a:gd name="connsiteY226" fmla="*/ 928450 h 2621152"/>
              <a:gd name="connsiteX227" fmla="*/ 6536970 w 10232232"/>
              <a:gd name="connsiteY227" fmla="*/ 936395 h 2621152"/>
              <a:gd name="connsiteX228" fmla="*/ 6582302 w 10232232"/>
              <a:gd name="connsiteY228" fmla="*/ 942470 h 2621152"/>
              <a:gd name="connsiteX229" fmla="*/ 6698203 w 10232232"/>
              <a:gd name="connsiteY229" fmla="*/ 949013 h 2621152"/>
              <a:gd name="connsiteX230" fmla="*/ 6809897 w 10232232"/>
              <a:gd name="connsiteY230" fmla="*/ 934993 h 2621152"/>
              <a:gd name="connsiteX231" fmla="*/ 6932340 w 10232232"/>
              <a:gd name="connsiteY231" fmla="*/ 906485 h 2621152"/>
              <a:gd name="connsiteX232" fmla="*/ 6951034 w 10232232"/>
              <a:gd name="connsiteY232" fmla="*/ 921907 h 2621152"/>
              <a:gd name="connsiteX233" fmla="*/ 6868782 w 10232232"/>
              <a:gd name="connsiteY233" fmla="*/ 1186422 h 2621152"/>
              <a:gd name="connsiteX234" fmla="*/ 6826254 w 10232232"/>
              <a:gd name="connsiteY234" fmla="*/ 1255121 h 2621152"/>
              <a:gd name="connsiteX235" fmla="*/ 6804289 w 10232232"/>
              <a:gd name="connsiteY235" fmla="*/ 1329428 h 2621152"/>
              <a:gd name="connsiteX236" fmla="*/ 6752414 w 10232232"/>
              <a:gd name="connsiteY236" fmla="*/ 1637406 h 2621152"/>
              <a:gd name="connsiteX237" fmla="*/ 7341731 w 10232232"/>
              <a:gd name="connsiteY237" fmla="*/ 1717321 h 2621152"/>
              <a:gd name="connsiteX238" fmla="*/ 7243589 w 10232232"/>
              <a:gd name="connsiteY238" fmla="*/ 1716386 h 2621152"/>
              <a:gd name="connsiteX239" fmla="*/ 6886541 w 10232232"/>
              <a:gd name="connsiteY239" fmla="*/ 1716386 h 2621152"/>
              <a:gd name="connsiteX240" fmla="*/ 6839807 w 10232232"/>
              <a:gd name="connsiteY240" fmla="*/ 1717788 h 2621152"/>
              <a:gd name="connsiteX241" fmla="*/ 6820179 w 10232232"/>
              <a:gd name="connsiteY241" fmla="*/ 1699095 h 2621152"/>
              <a:gd name="connsiteX242" fmla="*/ 6821113 w 10232232"/>
              <a:gd name="connsiteY242" fmla="*/ 1648154 h 2621152"/>
              <a:gd name="connsiteX243" fmla="*/ 6910376 w 10232232"/>
              <a:gd name="connsiteY243" fmla="*/ 1413082 h 2621152"/>
              <a:gd name="connsiteX244" fmla="*/ 6941220 w 10232232"/>
              <a:gd name="connsiteY244" fmla="*/ 1327091 h 2621152"/>
              <a:gd name="connsiteX245" fmla="*/ 6964120 w 10232232"/>
              <a:gd name="connsiteY245" fmla="*/ 1251850 h 2621152"/>
              <a:gd name="connsiteX246" fmla="*/ 7075346 w 10232232"/>
              <a:gd name="connsiteY246" fmla="*/ 1070522 h 2621152"/>
              <a:gd name="connsiteX247" fmla="*/ 7086096 w 10232232"/>
              <a:gd name="connsiteY247" fmla="*/ 1059773 h 2621152"/>
              <a:gd name="connsiteX248" fmla="*/ 7094975 w 10232232"/>
              <a:gd name="connsiteY248" fmla="*/ 1072391 h 2621152"/>
              <a:gd name="connsiteX249" fmla="*/ 7172554 w 10232232"/>
              <a:gd name="connsiteY249" fmla="*/ 1285031 h 2621152"/>
              <a:gd name="connsiteX250" fmla="*/ 7183302 w 10232232"/>
              <a:gd name="connsiteY250" fmla="*/ 1363544 h 2621152"/>
              <a:gd name="connsiteX251" fmla="*/ 7216484 w 10232232"/>
              <a:gd name="connsiteY251" fmla="*/ 1442992 h 2621152"/>
              <a:gd name="connsiteX252" fmla="*/ 7356686 w 10232232"/>
              <a:gd name="connsiteY252" fmla="*/ 1703768 h 2621152"/>
              <a:gd name="connsiteX253" fmla="*/ 7341731 w 10232232"/>
              <a:gd name="connsiteY253" fmla="*/ 1717321 h 2621152"/>
              <a:gd name="connsiteX254" fmla="*/ 8401192 w 10232232"/>
              <a:gd name="connsiteY254" fmla="*/ 1759849 h 2621152"/>
              <a:gd name="connsiteX255" fmla="*/ 8371749 w 10232232"/>
              <a:gd name="connsiteY255" fmla="*/ 1777608 h 2621152"/>
              <a:gd name="connsiteX256" fmla="*/ 8011897 w 10232232"/>
              <a:gd name="connsiteY256" fmla="*/ 1749567 h 2621152"/>
              <a:gd name="connsiteX257" fmla="*/ 7480531 w 10232232"/>
              <a:gd name="connsiteY257" fmla="*/ 1724798 h 2621152"/>
              <a:gd name="connsiteX258" fmla="*/ 7433329 w 10232232"/>
              <a:gd name="connsiteY258" fmla="*/ 1697693 h 2621152"/>
              <a:gd name="connsiteX259" fmla="*/ 7344067 w 10232232"/>
              <a:gd name="connsiteY259" fmla="*/ 1414952 h 2621152"/>
              <a:gd name="connsiteX260" fmla="*/ 7342666 w 10232232"/>
              <a:gd name="connsiteY260" fmla="*/ 1391585 h 2621152"/>
              <a:gd name="connsiteX261" fmla="*/ 7289856 w 10232232"/>
              <a:gd name="connsiteY261" fmla="*/ 1283629 h 2621152"/>
              <a:gd name="connsiteX262" fmla="*/ 7268826 w 10232232"/>
              <a:gd name="connsiteY262" fmla="*/ 1087813 h 2621152"/>
              <a:gd name="connsiteX263" fmla="*/ 7266956 w 10232232"/>
              <a:gd name="connsiteY263" fmla="*/ 1076597 h 2621152"/>
              <a:gd name="connsiteX264" fmla="*/ 7266956 w 10232232"/>
              <a:gd name="connsiteY264" fmla="*/ 1076130 h 2621152"/>
              <a:gd name="connsiteX265" fmla="*/ 7254805 w 10232232"/>
              <a:gd name="connsiteY265" fmla="*/ 941536 h 2621152"/>
              <a:gd name="connsiteX266" fmla="*/ 7288454 w 10232232"/>
              <a:gd name="connsiteY266" fmla="*/ 864892 h 2621152"/>
              <a:gd name="connsiteX267" fmla="*/ 7333786 w 10232232"/>
              <a:gd name="connsiteY267" fmla="*/ 775162 h 2621152"/>
              <a:gd name="connsiteX268" fmla="*/ 7346871 w 10232232"/>
              <a:gd name="connsiteY268" fmla="*/ 779836 h 2621152"/>
              <a:gd name="connsiteX269" fmla="*/ 7718407 w 10232232"/>
              <a:gd name="connsiteY269" fmla="*/ 718614 h 2621152"/>
              <a:gd name="connsiteX270" fmla="*/ 7882911 w 10232232"/>
              <a:gd name="connsiteY270" fmla="*/ 542894 h 2621152"/>
              <a:gd name="connsiteX271" fmla="*/ 7913756 w 10232232"/>
              <a:gd name="connsiteY271" fmla="*/ 511115 h 2621152"/>
              <a:gd name="connsiteX272" fmla="*/ 7913756 w 10232232"/>
              <a:gd name="connsiteY272" fmla="*/ 511115 h 2621152"/>
              <a:gd name="connsiteX273" fmla="*/ 8007224 w 10232232"/>
              <a:gd name="connsiteY273" fmla="*/ 431667 h 2621152"/>
              <a:gd name="connsiteX274" fmla="*/ 8020777 w 10232232"/>
              <a:gd name="connsiteY274" fmla="*/ 423255 h 2621152"/>
              <a:gd name="connsiteX275" fmla="*/ 8046013 w 10232232"/>
              <a:gd name="connsiteY275" fmla="*/ 416712 h 2621152"/>
              <a:gd name="connsiteX276" fmla="*/ 8048350 w 10232232"/>
              <a:gd name="connsiteY276" fmla="*/ 440547 h 2621152"/>
              <a:gd name="connsiteX277" fmla="*/ 8044144 w 10232232"/>
              <a:gd name="connsiteY277" fmla="*/ 534949 h 2621152"/>
              <a:gd name="connsiteX278" fmla="*/ 8136677 w 10232232"/>
              <a:gd name="connsiteY278" fmla="*/ 953686 h 2621152"/>
              <a:gd name="connsiteX279" fmla="*/ 8171260 w 10232232"/>
              <a:gd name="connsiteY279" fmla="*/ 1034536 h 2621152"/>
              <a:gd name="connsiteX280" fmla="*/ 8199301 w 10232232"/>
              <a:gd name="connsiteY280" fmla="*/ 1085477 h 2621152"/>
              <a:gd name="connsiteX281" fmla="*/ 8199768 w 10232232"/>
              <a:gd name="connsiteY281" fmla="*/ 1085009 h 2621152"/>
              <a:gd name="connsiteX282" fmla="*/ 8199768 w 10232232"/>
              <a:gd name="connsiteY282" fmla="*/ 1085009 h 2621152"/>
              <a:gd name="connsiteX283" fmla="*/ 8249774 w 10232232"/>
              <a:gd name="connsiteY283" fmla="*/ 1143427 h 2621152"/>
              <a:gd name="connsiteX284" fmla="*/ 8467087 w 10232232"/>
              <a:gd name="connsiteY284" fmla="*/ 1232221 h 2621152"/>
              <a:gd name="connsiteX285" fmla="*/ 8490921 w 10232232"/>
              <a:gd name="connsiteY285" fmla="*/ 1258860 h 2621152"/>
              <a:gd name="connsiteX286" fmla="*/ 8470825 w 10232232"/>
              <a:gd name="connsiteY286" fmla="*/ 1414017 h 2621152"/>
              <a:gd name="connsiteX287" fmla="*/ 8447458 w 10232232"/>
              <a:gd name="connsiteY287" fmla="*/ 1485053 h 2621152"/>
              <a:gd name="connsiteX288" fmla="*/ 8447458 w 10232232"/>
              <a:gd name="connsiteY288" fmla="*/ 1485053 h 2621152"/>
              <a:gd name="connsiteX289" fmla="*/ 8419418 w 10232232"/>
              <a:gd name="connsiteY289" fmla="*/ 1634134 h 2621152"/>
              <a:gd name="connsiteX290" fmla="*/ 8401192 w 10232232"/>
              <a:gd name="connsiteY290" fmla="*/ 1759849 h 2621152"/>
              <a:gd name="connsiteX291" fmla="*/ 8667108 w 10232232"/>
              <a:gd name="connsiteY291" fmla="*/ 1805648 h 2621152"/>
              <a:gd name="connsiteX292" fmla="*/ 8469891 w 10232232"/>
              <a:gd name="connsiteY292" fmla="*/ 1785553 h 2621152"/>
              <a:gd name="connsiteX293" fmla="*/ 8448393 w 10232232"/>
              <a:gd name="connsiteY293" fmla="*/ 1753306 h 2621152"/>
              <a:gd name="connsiteX294" fmla="*/ 8464750 w 10232232"/>
              <a:gd name="connsiteY294" fmla="*/ 1692552 h 2621152"/>
              <a:gd name="connsiteX295" fmla="*/ 8478303 w 10232232"/>
              <a:gd name="connsiteY295" fmla="*/ 1571511 h 2621152"/>
              <a:gd name="connsiteX296" fmla="*/ 8486715 w 10232232"/>
              <a:gd name="connsiteY296" fmla="*/ 1509354 h 2621152"/>
              <a:gd name="connsiteX297" fmla="*/ 8518962 w 10232232"/>
              <a:gd name="connsiteY297" fmla="*/ 1389715 h 2621152"/>
              <a:gd name="connsiteX298" fmla="*/ 8531112 w 10232232"/>
              <a:gd name="connsiteY298" fmla="*/ 1288302 h 2621152"/>
              <a:gd name="connsiteX299" fmla="*/ 8532047 w 10232232"/>
              <a:gd name="connsiteY299" fmla="*/ 1262599 h 2621152"/>
              <a:gd name="connsiteX300" fmla="*/ 8575977 w 10232232"/>
              <a:gd name="connsiteY300" fmla="*/ 1204648 h 2621152"/>
              <a:gd name="connsiteX301" fmla="*/ 8607756 w 10232232"/>
              <a:gd name="connsiteY301" fmla="*/ 1190161 h 2621152"/>
              <a:gd name="connsiteX302" fmla="*/ 8626450 w 10232232"/>
              <a:gd name="connsiteY302" fmla="*/ 1185487 h 2621152"/>
              <a:gd name="connsiteX303" fmla="*/ 8627384 w 10232232"/>
              <a:gd name="connsiteY303" fmla="*/ 1205583 h 2621152"/>
              <a:gd name="connsiteX304" fmla="*/ 8589530 w 10232232"/>
              <a:gd name="connsiteY304" fmla="*/ 1511224 h 2621152"/>
              <a:gd name="connsiteX305" fmla="*/ 8586259 w 10232232"/>
              <a:gd name="connsiteY305" fmla="*/ 1576651 h 2621152"/>
              <a:gd name="connsiteX306" fmla="*/ 8599812 w 10232232"/>
              <a:gd name="connsiteY306" fmla="*/ 1607496 h 2621152"/>
              <a:gd name="connsiteX307" fmla="*/ 8619907 w 10232232"/>
              <a:gd name="connsiteY307" fmla="*/ 1602355 h 2621152"/>
              <a:gd name="connsiteX308" fmla="*/ 8649350 w 10232232"/>
              <a:gd name="connsiteY308" fmla="*/ 1587400 h 2621152"/>
              <a:gd name="connsiteX309" fmla="*/ 8657762 w 10232232"/>
              <a:gd name="connsiteY309" fmla="*/ 1607963 h 2621152"/>
              <a:gd name="connsiteX310" fmla="*/ 8655893 w 10232232"/>
              <a:gd name="connsiteY310" fmla="*/ 1626189 h 2621152"/>
              <a:gd name="connsiteX311" fmla="*/ 8699355 w 10232232"/>
              <a:gd name="connsiteY311" fmla="*/ 1713115 h 2621152"/>
              <a:gd name="connsiteX312" fmla="*/ 8723189 w 10232232"/>
              <a:gd name="connsiteY312" fmla="*/ 1752839 h 2621152"/>
              <a:gd name="connsiteX313" fmla="*/ 8667108 w 10232232"/>
              <a:gd name="connsiteY313" fmla="*/ 1805648 h 2621152"/>
              <a:gd name="connsiteX314" fmla="*/ 8848904 w 10232232"/>
              <a:gd name="connsiteY314" fmla="*/ 1827146 h 2621152"/>
              <a:gd name="connsiteX315" fmla="*/ 8830210 w 10232232"/>
              <a:gd name="connsiteY315" fmla="*/ 1824809 h 2621152"/>
              <a:gd name="connsiteX316" fmla="*/ 8787215 w 10232232"/>
              <a:gd name="connsiteY316" fmla="*/ 1813593 h 2621152"/>
              <a:gd name="connsiteX317" fmla="*/ 8790954 w 10232232"/>
              <a:gd name="connsiteY317" fmla="*/ 1749567 h 2621152"/>
              <a:gd name="connsiteX318" fmla="*/ 8824135 w 10232232"/>
              <a:gd name="connsiteY318" fmla="*/ 1740688 h 2621152"/>
              <a:gd name="connsiteX319" fmla="*/ 8875543 w 10232232"/>
              <a:gd name="connsiteY319" fmla="*/ 1787889 h 2621152"/>
              <a:gd name="connsiteX320" fmla="*/ 8876944 w 10232232"/>
              <a:gd name="connsiteY320" fmla="*/ 1799573 h 2621152"/>
              <a:gd name="connsiteX321" fmla="*/ 8848904 w 10232232"/>
              <a:gd name="connsiteY321" fmla="*/ 1827146 h 2621152"/>
              <a:gd name="connsiteX0" fmla="*/ 10232226 w 10232226"/>
              <a:gd name="connsiteY0" fmla="*/ 2081846 h 2621960"/>
              <a:gd name="connsiteX1" fmla="*/ 10198110 w 10232226"/>
              <a:gd name="connsiteY1" fmla="*/ 2063153 h 2621960"/>
              <a:gd name="connsiteX2" fmla="*/ 10030335 w 10232226"/>
              <a:gd name="connsiteY2" fmla="*/ 2022494 h 2621960"/>
              <a:gd name="connsiteX3" fmla="*/ 9494763 w 10232226"/>
              <a:gd name="connsiteY3" fmla="*/ 1912669 h 2621960"/>
              <a:gd name="connsiteX4" fmla="*/ 9208750 w 10232226"/>
              <a:gd name="connsiteY4" fmla="*/ 1868739 h 2621960"/>
              <a:gd name="connsiteX5" fmla="*/ 9171363 w 10232226"/>
              <a:gd name="connsiteY5" fmla="*/ 1857990 h 2621960"/>
              <a:gd name="connsiteX6" fmla="*/ 9129769 w 10232226"/>
              <a:gd name="connsiteY6" fmla="*/ 1856588 h 2621960"/>
              <a:gd name="connsiteX7" fmla="*/ 8981623 w 10232226"/>
              <a:gd name="connsiteY7" fmla="*/ 1825744 h 2621960"/>
              <a:gd name="connsiteX8" fmla="*/ 8969939 w 10232226"/>
              <a:gd name="connsiteY8" fmla="*/ 1815462 h 2621960"/>
              <a:gd name="connsiteX9" fmla="*/ 8999849 w 10232226"/>
              <a:gd name="connsiteY9" fmla="*/ 1744427 h 2621960"/>
              <a:gd name="connsiteX10" fmla="*/ 9043311 w 10232226"/>
              <a:gd name="connsiteY10" fmla="*/ 1685074 h 2621960"/>
              <a:gd name="connsiteX11" fmla="*/ 9050789 w 10232226"/>
              <a:gd name="connsiteY11" fmla="*/ 1659371 h 2621960"/>
              <a:gd name="connsiteX12" fmla="*/ 9070417 w 10232226"/>
              <a:gd name="connsiteY12" fmla="*/ 1561229 h 2621960"/>
              <a:gd name="connsiteX13" fmla="*/ 9076960 w 10232226"/>
              <a:gd name="connsiteY13" fmla="*/ 1535058 h 2621960"/>
              <a:gd name="connsiteX14" fmla="*/ 9092850 w 10232226"/>
              <a:gd name="connsiteY14" fmla="*/ 1434580 h 2621960"/>
              <a:gd name="connsiteX15" fmla="*/ 9075558 w 10232226"/>
              <a:gd name="connsiteY15" fmla="*/ 1255588 h 2621960"/>
              <a:gd name="connsiteX16" fmla="*/ 9058734 w 10232226"/>
              <a:gd name="connsiteY16" fmla="*/ 1022853 h 2621960"/>
              <a:gd name="connsiteX17" fmla="*/ 9063407 w 10232226"/>
              <a:gd name="connsiteY17" fmla="*/ 843394 h 2621960"/>
              <a:gd name="connsiteX18" fmla="*/ 9053593 w 10232226"/>
              <a:gd name="connsiteY18" fmla="*/ 707865 h 2621960"/>
              <a:gd name="connsiteX19" fmla="*/ 9009663 w 10232226"/>
              <a:gd name="connsiteY19" fmla="*/ 565794 h 2621960"/>
              <a:gd name="connsiteX20" fmla="*/ 8956386 w 10232226"/>
              <a:gd name="connsiteY20" fmla="*/ 487748 h 2621960"/>
              <a:gd name="connsiteX21" fmla="*/ 8907315 w 10232226"/>
              <a:gd name="connsiteY21" fmla="*/ 456436 h 2621960"/>
              <a:gd name="connsiteX22" fmla="*/ 8891426 w 10232226"/>
              <a:gd name="connsiteY22" fmla="*/ 409702 h 2621960"/>
              <a:gd name="connsiteX23" fmla="*/ 8888622 w 10232226"/>
              <a:gd name="connsiteY23" fmla="*/ 342872 h 2621960"/>
              <a:gd name="connsiteX24" fmla="*/ 8884883 w 10232226"/>
              <a:gd name="connsiteY24" fmla="*/ 337264 h 2621960"/>
              <a:gd name="connsiteX25" fmla="*/ 8708229 w 10232226"/>
              <a:gd name="connsiteY25" fmla="*/ 243329 h 2621960"/>
              <a:gd name="connsiteX26" fmla="*/ 8676449 w 10232226"/>
              <a:gd name="connsiteY26" fmla="*/ 262490 h 2621960"/>
              <a:gd name="connsiteX27" fmla="*/ 8650278 w 10232226"/>
              <a:gd name="connsiteY27" fmla="*/ 305953 h 2621960"/>
              <a:gd name="connsiteX28" fmla="*/ 8650278 w 10232226"/>
              <a:gd name="connsiteY28" fmla="*/ 310159 h 2621960"/>
              <a:gd name="connsiteX29" fmla="*/ 8657756 w 10232226"/>
              <a:gd name="connsiteY29" fmla="*/ 310159 h 2621960"/>
              <a:gd name="connsiteX30" fmla="*/ 8665701 w 10232226"/>
              <a:gd name="connsiteY30" fmla="*/ 324646 h 2621960"/>
              <a:gd name="connsiteX31" fmla="*/ 8655419 w 10232226"/>
              <a:gd name="connsiteY31" fmla="*/ 382596 h 2621960"/>
              <a:gd name="connsiteX32" fmla="*/ 8647007 w 10232226"/>
              <a:gd name="connsiteY32" fmla="*/ 427928 h 2621960"/>
              <a:gd name="connsiteX33" fmla="*/ 8666635 w 10232226"/>
              <a:gd name="connsiteY33" fmla="*/ 465316 h 2621960"/>
              <a:gd name="connsiteX34" fmla="*/ 8660560 w 10232226"/>
              <a:gd name="connsiteY34" fmla="*/ 496627 h 2621960"/>
              <a:gd name="connsiteX35" fmla="*/ 8627378 w 10232226"/>
              <a:gd name="connsiteY35" fmla="*/ 522331 h 2621960"/>
              <a:gd name="connsiteX36" fmla="*/ 8625977 w 10232226"/>
              <a:gd name="connsiteY36" fmla="*/ 596171 h 2621960"/>
              <a:gd name="connsiteX37" fmla="*/ 8638595 w 10232226"/>
              <a:gd name="connsiteY37" fmla="*/ 591030 h 2621960"/>
              <a:gd name="connsiteX38" fmla="*/ 8658223 w 10232226"/>
              <a:gd name="connsiteY38" fmla="*/ 579347 h 2621960"/>
              <a:gd name="connsiteX39" fmla="*/ 8666168 w 10232226"/>
              <a:gd name="connsiteY39" fmla="*/ 598975 h 2621960"/>
              <a:gd name="connsiteX40" fmla="*/ 8661027 w 10232226"/>
              <a:gd name="connsiteY40" fmla="*/ 638232 h 2621960"/>
              <a:gd name="connsiteX41" fmla="*/ 8655419 w 10232226"/>
              <a:gd name="connsiteY41" fmla="*/ 639634 h 2621960"/>
              <a:gd name="connsiteX42" fmla="*/ 8639530 w 10232226"/>
              <a:gd name="connsiteY42" fmla="*/ 680292 h 2621960"/>
              <a:gd name="connsiteX43" fmla="*/ 8598871 w 10232226"/>
              <a:gd name="connsiteY43" fmla="*/ 703192 h 2621960"/>
              <a:gd name="connsiteX44" fmla="*/ 8554941 w 10232226"/>
              <a:gd name="connsiteY44" fmla="*/ 787313 h 2621960"/>
              <a:gd name="connsiteX45" fmla="*/ 8552137 w 10232226"/>
              <a:gd name="connsiteY45" fmla="*/ 800399 h 2621960"/>
              <a:gd name="connsiteX46" fmla="*/ 8550267 w 10232226"/>
              <a:gd name="connsiteY46" fmla="*/ 806474 h 2621960"/>
              <a:gd name="connsiteX47" fmla="*/ 8564287 w 10232226"/>
              <a:gd name="connsiteY47" fmla="*/ 933591 h 2621960"/>
              <a:gd name="connsiteX48" fmla="*/ 8562886 w 10232226"/>
              <a:gd name="connsiteY48" fmla="*/ 968174 h 2621960"/>
              <a:gd name="connsiteX49" fmla="*/ 8532509 w 10232226"/>
              <a:gd name="connsiteY49" fmla="*/ 1109311 h 2621960"/>
              <a:gd name="connsiteX50" fmla="*/ 8505403 w 10232226"/>
              <a:gd name="connsiteY50" fmla="*/ 1137351 h 2621960"/>
              <a:gd name="connsiteX51" fmla="*/ 8218923 w 10232226"/>
              <a:gd name="connsiteY51" fmla="*/ 1050893 h 2621960"/>
              <a:gd name="connsiteX52" fmla="*/ 8127792 w 10232226"/>
              <a:gd name="connsiteY52" fmla="*/ 867696 h 2621960"/>
              <a:gd name="connsiteX53" fmla="*/ 8099284 w 10232226"/>
              <a:gd name="connsiteY53" fmla="*/ 641503 h 2621960"/>
              <a:gd name="connsiteX54" fmla="*/ 8101153 w 10232226"/>
              <a:gd name="connsiteY54" fmla="*/ 552708 h 2621960"/>
              <a:gd name="connsiteX55" fmla="*/ 8101153 w 10232226"/>
              <a:gd name="connsiteY55" fmla="*/ 552708 h 2621960"/>
              <a:gd name="connsiteX56" fmla="*/ 8101153 w 10232226"/>
              <a:gd name="connsiteY56" fmla="*/ 552708 h 2621960"/>
              <a:gd name="connsiteX57" fmla="*/ 8114706 w 10232226"/>
              <a:gd name="connsiteY57" fmla="*/ 454567 h 2621960"/>
              <a:gd name="connsiteX58" fmla="*/ 8114706 w 10232226"/>
              <a:gd name="connsiteY58" fmla="*/ 454567 h 2621960"/>
              <a:gd name="connsiteX59" fmla="*/ 8116575 w 10232226"/>
              <a:gd name="connsiteY59" fmla="*/ 436340 h 2621960"/>
              <a:gd name="connsiteX60" fmla="*/ 8169852 w 10232226"/>
              <a:gd name="connsiteY60" fmla="*/ 388204 h 2621960"/>
              <a:gd name="connsiteX61" fmla="*/ 8222662 w 10232226"/>
              <a:gd name="connsiteY61" fmla="*/ 381194 h 2621960"/>
              <a:gd name="connsiteX62" fmla="*/ 8272667 w 10232226"/>
              <a:gd name="connsiteY62" fmla="*/ 347546 h 2621960"/>
              <a:gd name="connsiteX63" fmla="*/ 8282014 w 10232226"/>
              <a:gd name="connsiteY63" fmla="*/ 337732 h 2621960"/>
              <a:gd name="connsiteX64" fmla="*/ 8290426 w 10232226"/>
              <a:gd name="connsiteY64" fmla="*/ 340068 h 2621960"/>
              <a:gd name="connsiteX65" fmla="*/ 8298838 w 10232226"/>
              <a:gd name="connsiteY65" fmla="*/ 291465 h 2621960"/>
              <a:gd name="connsiteX66" fmla="*/ 8248365 w 10232226"/>
              <a:gd name="connsiteY66" fmla="*/ 202203 h 2621960"/>
              <a:gd name="connsiteX67" fmla="*/ 8212380 w 10232226"/>
              <a:gd name="connsiteY67" fmla="*/ 185379 h 2621960"/>
              <a:gd name="connsiteX68" fmla="*/ 8155364 w 10232226"/>
              <a:gd name="connsiteY68" fmla="*/ 183042 h 2621960"/>
              <a:gd name="connsiteX69" fmla="*/ 8060962 w 10232226"/>
              <a:gd name="connsiteY69" fmla="*/ 182107 h 2621960"/>
              <a:gd name="connsiteX70" fmla="*/ 8042268 w 10232226"/>
              <a:gd name="connsiteY70" fmla="*/ 176499 h 2621960"/>
              <a:gd name="connsiteX71" fmla="*/ 8011891 w 10232226"/>
              <a:gd name="connsiteY71" fmla="*/ 165750 h 2621960"/>
              <a:gd name="connsiteX72" fmla="*/ 7917956 w 10232226"/>
              <a:gd name="connsiteY72" fmla="*/ 158740 h 2621960"/>
              <a:gd name="connsiteX73" fmla="*/ 7860940 w 10232226"/>
              <a:gd name="connsiteY73" fmla="*/ 150328 h 2621960"/>
              <a:gd name="connsiteX74" fmla="*/ 7854865 w 10232226"/>
              <a:gd name="connsiteY74" fmla="*/ 146122 h 2621960"/>
              <a:gd name="connsiteX75" fmla="*/ 7841312 w 10232226"/>
              <a:gd name="connsiteY75" fmla="*/ 147057 h 2621960"/>
              <a:gd name="connsiteX76" fmla="*/ 7851593 w 10232226"/>
              <a:gd name="connsiteY76" fmla="*/ 159675 h 2621960"/>
              <a:gd name="connsiteX77" fmla="*/ 7821684 w 10232226"/>
              <a:gd name="connsiteY77" fmla="*/ 193323 h 2621960"/>
              <a:gd name="connsiteX78" fmla="*/ 7808598 w 10232226"/>
              <a:gd name="connsiteY78" fmla="*/ 269033 h 2621960"/>
              <a:gd name="connsiteX79" fmla="*/ 7762331 w 10232226"/>
              <a:gd name="connsiteY79" fmla="*/ 362501 h 2621960"/>
              <a:gd name="connsiteX80" fmla="*/ 7745974 w 10232226"/>
              <a:gd name="connsiteY80" fmla="*/ 390074 h 2621960"/>
              <a:gd name="connsiteX81" fmla="*/ 7745974 w 10232226"/>
              <a:gd name="connsiteY81" fmla="*/ 390074 h 2621960"/>
              <a:gd name="connsiteX82" fmla="*/ 7674004 w 10232226"/>
              <a:gd name="connsiteY82" fmla="*/ 472793 h 2621960"/>
              <a:gd name="connsiteX83" fmla="*/ 7674004 w 10232226"/>
              <a:gd name="connsiteY83" fmla="*/ 472793 h 2621960"/>
              <a:gd name="connsiteX84" fmla="*/ 7438932 w 10232226"/>
              <a:gd name="connsiteY84" fmla="*/ 494291 h 2621960"/>
              <a:gd name="connsiteX85" fmla="*/ 7319293 w 10232226"/>
              <a:gd name="connsiteY85" fmla="*/ 407833 h 2621960"/>
              <a:gd name="connsiteX86" fmla="*/ 7253865 w 10232226"/>
              <a:gd name="connsiteY86" fmla="*/ 342872 h 2621960"/>
              <a:gd name="connsiteX87" fmla="*/ 7162733 w 10232226"/>
              <a:gd name="connsiteY87" fmla="*/ 274641 h 2621960"/>
              <a:gd name="connsiteX88" fmla="*/ 7153854 w 10232226"/>
              <a:gd name="connsiteY88" fmla="*/ 264359 h 2621960"/>
              <a:gd name="connsiteX89" fmla="*/ 7063657 w 10232226"/>
              <a:gd name="connsiteY89" fmla="*/ 199399 h 2621960"/>
              <a:gd name="connsiteX90" fmla="*/ 7045431 w 10232226"/>
              <a:gd name="connsiteY90" fmla="*/ 170424 h 2621960"/>
              <a:gd name="connsiteX91" fmla="*/ 7046833 w 10232226"/>
              <a:gd name="connsiteY91" fmla="*/ 119484 h 2621960"/>
              <a:gd name="connsiteX92" fmla="*/ 7059919 w 10232226"/>
              <a:gd name="connsiteY92" fmla="*/ 137243 h 2621960"/>
              <a:gd name="connsiteX93" fmla="*/ 7063190 w 10232226"/>
              <a:gd name="connsiteY93" fmla="*/ 121820 h 2621960"/>
              <a:gd name="connsiteX94" fmla="*/ 7078612 w 10232226"/>
              <a:gd name="connsiteY94" fmla="*/ 75554 h 2621960"/>
              <a:gd name="connsiteX95" fmla="*/ 7077677 w 10232226"/>
              <a:gd name="connsiteY95" fmla="*/ 16669 h 2621960"/>
              <a:gd name="connsiteX96" fmla="*/ 7069733 w 10232226"/>
              <a:gd name="connsiteY96" fmla="*/ 7322 h 2621960"/>
              <a:gd name="connsiteX97" fmla="*/ 7029074 w 10232226"/>
              <a:gd name="connsiteY97" fmla="*/ 12930 h 2621960"/>
              <a:gd name="connsiteX98" fmla="*/ 6964581 w 10232226"/>
              <a:gd name="connsiteY98" fmla="*/ 51719 h 2621960"/>
              <a:gd name="connsiteX99" fmla="*/ 6645387 w 10232226"/>
              <a:gd name="connsiteY99" fmla="*/ 83031 h 2621960"/>
              <a:gd name="connsiteX100" fmla="*/ 6473406 w 10232226"/>
              <a:gd name="connsiteY100" fmla="*/ 77423 h 2621960"/>
              <a:gd name="connsiteX101" fmla="*/ 6301892 w 10232226"/>
              <a:gd name="connsiteY101" fmla="*/ 59664 h 2621960"/>
              <a:gd name="connsiteX102" fmla="*/ 6206554 w 10232226"/>
              <a:gd name="connsiteY102" fmla="*/ 15267 h 2621960"/>
              <a:gd name="connsiteX103" fmla="*/ 6167765 w 10232226"/>
              <a:gd name="connsiteY103" fmla="*/ 3116 h 2621960"/>
              <a:gd name="connsiteX104" fmla="*/ 6150941 w 10232226"/>
              <a:gd name="connsiteY104" fmla="*/ 42840 h 2621960"/>
              <a:gd name="connsiteX105" fmla="*/ 6161690 w 10232226"/>
              <a:gd name="connsiteY105" fmla="*/ 85835 h 2621960"/>
              <a:gd name="connsiteX106" fmla="*/ 6173373 w 10232226"/>
              <a:gd name="connsiteY106" fmla="*/ 119951 h 2621960"/>
              <a:gd name="connsiteX107" fmla="*/ 6174308 w 10232226"/>
              <a:gd name="connsiteY107" fmla="*/ 155002 h 2621960"/>
              <a:gd name="connsiteX108" fmla="*/ 6175243 w 10232226"/>
              <a:gd name="connsiteY108" fmla="*/ 170891 h 2621960"/>
              <a:gd name="connsiteX109" fmla="*/ 6163092 w 10232226"/>
              <a:gd name="connsiteY109" fmla="*/ 200334 h 2621960"/>
              <a:gd name="connsiteX110" fmla="*/ 6042518 w 10232226"/>
              <a:gd name="connsiteY110" fmla="*/ 232580 h 2621960"/>
              <a:gd name="connsiteX111" fmla="*/ 5985035 w 10232226"/>
              <a:gd name="connsiteY111" fmla="*/ 238188 h 2621960"/>
              <a:gd name="connsiteX112" fmla="*/ 5942974 w 10232226"/>
              <a:gd name="connsiteY112" fmla="*/ 295671 h 2621960"/>
              <a:gd name="connsiteX113" fmla="*/ 5922879 w 10232226"/>
              <a:gd name="connsiteY113" fmla="*/ 333058 h 2621960"/>
              <a:gd name="connsiteX114" fmla="*/ 5845768 w 10232226"/>
              <a:gd name="connsiteY114" fmla="*/ 402225 h 2621960"/>
              <a:gd name="connsiteX115" fmla="*/ 5808847 w 10232226"/>
              <a:gd name="connsiteY115" fmla="*/ 447089 h 2621960"/>
              <a:gd name="connsiteX116" fmla="*/ 5793425 w 10232226"/>
              <a:gd name="connsiteY116" fmla="*/ 483075 h 2621960"/>
              <a:gd name="connsiteX117" fmla="*/ 5755103 w 10232226"/>
              <a:gd name="connsiteY117" fmla="*/ 594769 h 2621960"/>
              <a:gd name="connsiteX118" fmla="*/ 5712108 w 10232226"/>
              <a:gd name="connsiteY118" fmla="*/ 687770 h 2621960"/>
              <a:gd name="connsiteX119" fmla="*/ 5642007 w 10232226"/>
              <a:gd name="connsiteY119" fmla="*/ 777499 h 2621960"/>
              <a:gd name="connsiteX120" fmla="*/ 5607424 w 10232226"/>
              <a:gd name="connsiteY120" fmla="*/ 899942 h 2621960"/>
              <a:gd name="connsiteX121" fmla="*/ 5611162 w 10232226"/>
              <a:gd name="connsiteY121" fmla="*/ 983596 h 2621960"/>
              <a:gd name="connsiteX122" fmla="*/ 5608826 w 10232226"/>
              <a:gd name="connsiteY122" fmla="*/ 1027526 h 2621960"/>
              <a:gd name="connsiteX123" fmla="*/ 5610228 w 10232226"/>
              <a:gd name="connsiteY123" fmla="*/ 1034069 h 2621960"/>
              <a:gd name="connsiteX124" fmla="*/ 5626585 w 10232226"/>
              <a:gd name="connsiteY124" fmla="*/ 983596 h 2621960"/>
              <a:gd name="connsiteX125" fmla="*/ 5621444 w 10232226"/>
              <a:gd name="connsiteY125" fmla="*/ 1033602 h 2621960"/>
              <a:gd name="connsiteX126" fmla="*/ 5640138 w 10232226"/>
              <a:gd name="connsiteY126" fmla="*/ 994345 h 2621960"/>
              <a:gd name="connsiteX127" fmla="*/ 5633128 w 10232226"/>
              <a:gd name="connsiteY127" fmla="*/ 1038742 h 2621960"/>
              <a:gd name="connsiteX128" fmla="*/ 5629389 w 10232226"/>
              <a:gd name="connsiteY128" fmla="*/ 1041546 h 2621960"/>
              <a:gd name="connsiteX129" fmla="*/ 5630324 w 10232226"/>
              <a:gd name="connsiteY129" fmla="*/ 1043416 h 2621960"/>
              <a:gd name="connsiteX130" fmla="*/ 5636399 w 10232226"/>
              <a:gd name="connsiteY130" fmla="*/ 1046687 h 2621960"/>
              <a:gd name="connsiteX131" fmla="*/ 5690143 w 10232226"/>
              <a:gd name="connsiteY131" fmla="*/ 1017245 h 2621960"/>
              <a:gd name="connsiteX132" fmla="*/ 5745757 w 10232226"/>
              <a:gd name="connsiteY132" fmla="*/ 776564 h 2621960"/>
              <a:gd name="connsiteX133" fmla="*/ 5752767 w 10232226"/>
              <a:gd name="connsiteY133" fmla="*/ 780770 h 2621960"/>
              <a:gd name="connsiteX134" fmla="*/ 5764450 w 10232226"/>
              <a:gd name="connsiteY134" fmla="*/ 768620 h 2621960"/>
              <a:gd name="connsiteX135" fmla="*/ 5826607 w 10232226"/>
              <a:gd name="connsiteY135" fmla="*/ 572804 h 2621960"/>
              <a:gd name="connsiteX136" fmla="*/ 5853245 w 10232226"/>
              <a:gd name="connsiteY136" fmla="*/ 502703 h 2621960"/>
              <a:gd name="connsiteX137" fmla="*/ 5840627 w 10232226"/>
              <a:gd name="connsiteY137" fmla="*/ 539155 h 2621960"/>
              <a:gd name="connsiteX138" fmla="*/ 5835486 w 10232226"/>
              <a:gd name="connsiteY138" fmla="*/ 564392 h 2621960"/>
              <a:gd name="connsiteX139" fmla="*/ 5840627 w 10232226"/>
              <a:gd name="connsiteY139" fmla="*/ 652719 h 2621960"/>
              <a:gd name="connsiteX140" fmla="*/ 5839225 w 10232226"/>
              <a:gd name="connsiteY140" fmla="*/ 836851 h 2621960"/>
              <a:gd name="connsiteX141" fmla="*/ 5711173 w 10232226"/>
              <a:gd name="connsiteY141" fmla="*/ 1129874 h 2621960"/>
              <a:gd name="connsiteX142" fmla="*/ 5649952 w 10232226"/>
              <a:gd name="connsiteY142" fmla="*/ 1205583 h 2621960"/>
              <a:gd name="connsiteX143" fmla="*/ 5614901 w 10232226"/>
              <a:gd name="connsiteY143" fmla="*/ 1301388 h 2621960"/>
              <a:gd name="connsiteX144" fmla="*/ 5606022 w 10232226"/>
              <a:gd name="connsiteY144" fmla="*/ 1697693 h 2621960"/>
              <a:gd name="connsiteX145" fmla="*/ 5609761 w 10232226"/>
              <a:gd name="connsiteY145" fmla="*/ 1773402 h 2621960"/>
              <a:gd name="connsiteX146" fmla="*/ 5593404 w 10232226"/>
              <a:gd name="connsiteY146" fmla="*/ 1784618 h 2621960"/>
              <a:gd name="connsiteX147" fmla="*/ 5560690 w 10232226"/>
              <a:gd name="connsiteY147" fmla="*/ 1786020 h 2621960"/>
              <a:gd name="connsiteX148" fmla="*/ 5060635 w 10232226"/>
              <a:gd name="connsiteY148" fmla="*/ 1846774 h 2621960"/>
              <a:gd name="connsiteX149" fmla="*/ 4244191 w 10232226"/>
              <a:gd name="connsiteY149" fmla="*/ 1974358 h 2621960"/>
              <a:gd name="connsiteX150" fmla="*/ 3298761 w 10232226"/>
              <a:gd name="connsiteY150" fmla="*/ 2151013 h 2621960"/>
              <a:gd name="connsiteX151" fmla="*/ 2388849 w 10232226"/>
              <a:gd name="connsiteY151" fmla="*/ 2325331 h 2621960"/>
              <a:gd name="connsiteX152" fmla="*/ 8626 w 10232226"/>
              <a:gd name="connsiteY152" fmla="*/ 2491276 h 2621960"/>
              <a:gd name="connsiteX153" fmla="*/ 0 w 10232226"/>
              <a:gd name="connsiteY153" fmla="*/ 2613855 h 2621960"/>
              <a:gd name="connsiteX154" fmla="*/ 7056647 w 10232226"/>
              <a:gd name="connsiteY154" fmla="*/ 2610409 h 2621960"/>
              <a:gd name="connsiteX155" fmla="*/ 10211195 w 10232226"/>
              <a:gd name="connsiteY155" fmla="*/ 2610876 h 2621960"/>
              <a:gd name="connsiteX156" fmla="*/ 10230356 w 10232226"/>
              <a:gd name="connsiteY156" fmla="*/ 2591715 h 2621960"/>
              <a:gd name="connsiteX157" fmla="*/ 10232226 w 10232226"/>
              <a:gd name="connsiteY157" fmla="*/ 2081846 h 2621960"/>
              <a:gd name="connsiteX158" fmla="*/ 5631726 w 10232226"/>
              <a:gd name="connsiteY158" fmla="*/ 896671 h 2621960"/>
              <a:gd name="connsiteX159" fmla="*/ 5626117 w 10232226"/>
              <a:gd name="connsiteY159" fmla="*/ 894802 h 2621960"/>
              <a:gd name="connsiteX160" fmla="*/ 5643876 w 10232226"/>
              <a:gd name="connsiteY160" fmla="*/ 847133 h 2621960"/>
              <a:gd name="connsiteX161" fmla="*/ 5631726 w 10232226"/>
              <a:gd name="connsiteY161" fmla="*/ 896671 h 2621960"/>
              <a:gd name="connsiteX162" fmla="*/ 5638736 w 10232226"/>
              <a:gd name="connsiteY162" fmla="*/ 1040144 h 2621960"/>
              <a:gd name="connsiteX163" fmla="*/ 5680796 w 10232226"/>
              <a:gd name="connsiteY163" fmla="*/ 1006963 h 2621960"/>
              <a:gd name="connsiteX164" fmla="*/ 5638736 w 10232226"/>
              <a:gd name="connsiteY164" fmla="*/ 1040144 h 2621960"/>
              <a:gd name="connsiteX165" fmla="*/ 8572700 w 10232226"/>
              <a:gd name="connsiteY165" fmla="*/ 1091552 h 2621960"/>
              <a:gd name="connsiteX166" fmla="*/ 8591393 w 10232226"/>
              <a:gd name="connsiteY166" fmla="*/ 983596 h 2621960"/>
              <a:gd name="connsiteX167" fmla="*/ 8601207 w 10232226"/>
              <a:gd name="connsiteY167" fmla="*/ 974249 h 2621960"/>
              <a:gd name="connsiteX168" fmla="*/ 8643268 w 10232226"/>
              <a:gd name="connsiteY168" fmla="*/ 1027059 h 2621960"/>
              <a:gd name="connsiteX169" fmla="*/ 8579710 w 10232226"/>
              <a:gd name="connsiteY169" fmla="*/ 1101366 h 2621960"/>
              <a:gd name="connsiteX170" fmla="*/ 8572700 w 10232226"/>
              <a:gd name="connsiteY170" fmla="*/ 1091552 h 2621960"/>
              <a:gd name="connsiteX171" fmla="*/ 8635791 w 10232226"/>
              <a:gd name="connsiteY171" fmla="*/ 1082205 h 2621960"/>
              <a:gd name="connsiteX172" fmla="*/ 8556343 w 10232226"/>
              <a:gd name="connsiteY172" fmla="*/ 1194367 h 2621960"/>
              <a:gd name="connsiteX173" fmla="*/ 8635791 w 10232226"/>
              <a:gd name="connsiteY173" fmla="*/ 1082205 h 2621960"/>
              <a:gd name="connsiteX174" fmla="*/ 8519423 w 10232226"/>
              <a:gd name="connsiteY174" fmla="*/ 1149502 h 2621960"/>
              <a:gd name="connsiteX175" fmla="*/ 8502599 w 10232226"/>
              <a:gd name="connsiteY175" fmla="*/ 1205583 h 2621960"/>
              <a:gd name="connsiteX176" fmla="*/ 8475960 w 10232226"/>
              <a:gd name="connsiteY176" fmla="*/ 1216799 h 2621960"/>
              <a:gd name="connsiteX177" fmla="*/ 8258179 w 10232226"/>
              <a:gd name="connsiteY177" fmla="*/ 1131276 h 2621960"/>
              <a:gd name="connsiteX178" fmla="*/ 8212380 w 10232226"/>
              <a:gd name="connsiteY178" fmla="*/ 1068652 h 2621960"/>
              <a:gd name="connsiteX179" fmla="*/ 8519423 w 10232226"/>
              <a:gd name="connsiteY179" fmla="*/ 1149502 h 2621960"/>
              <a:gd name="connsiteX180" fmla="*/ 8064701 w 10232226"/>
              <a:gd name="connsiteY180" fmla="*/ 445687 h 2621960"/>
              <a:gd name="connsiteX181" fmla="*/ 8064701 w 10232226"/>
              <a:gd name="connsiteY181" fmla="*/ 445687 h 2621960"/>
              <a:gd name="connsiteX182" fmla="*/ 8093676 w 10232226"/>
              <a:gd name="connsiteY182" fmla="*/ 398486 h 2621960"/>
              <a:gd name="connsiteX183" fmla="*/ 8106761 w 10232226"/>
              <a:gd name="connsiteY183" fmla="*/ 412039 h 2621960"/>
              <a:gd name="connsiteX184" fmla="*/ 8100219 w 10232226"/>
              <a:gd name="connsiteY184" fmla="*/ 446155 h 2621960"/>
              <a:gd name="connsiteX185" fmla="*/ 8086666 w 10232226"/>
              <a:gd name="connsiteY185" fmla="*/ 540090 h 2621960"/>
              <a:gd name="connsiteX186" fmla="*/ 8096947 w 10232226"/>
              <a:gd name="connsiteY186" fmla="*/ 805072 h 2621960"/>
              <a:gd name="connsiteX187" fmla="*/ 8059560 w 10232226"/>
              <a:gd name="connsiteY187" fmla="*/ 535417 h 2621960"/>
              <a:gd name="connsiteX188" fmla="*/ 8059560 w 10232226"/>
              <a:gd name="connsiteY188" fmla="*/ 535417 h 2621960"/>
              <a:gd name="connsiteX189" fmla="*/ 8059560 w 10232226"/>
              <a:gd name="connsiteY189" fmla="*/ 535417 h 2621960"/>
              <a:gd name="connsiteX190" fmla="*/ 8064701 w 10232226"/>
              <a:gd name="connsiteY190" fmla="*/ 445687 h 2621960"/>
              <a:gd name="connsiteX191" fmla="*/ 6423868 w 10232226"/>
              <a:gd name="connsiteY191" fmla="*/ 1733210 h 2621960"/>
              <a:gd name="connsiteX192" fmla="*/ 5939236 w 10232226"/>
              <a:gd name="connsiteY192" fmla="*/ 1763588 h 2621960"/>
              <a:gd name="connsiteX193" fmla="*/ 5748093 w 10232226"/>
              <a:gd name="connsiteY193" fmla="*/ 1777140 h 2621960"/>
              <a:gd name="connsiteX194" fmla="*/ 5720988 w 10232226"/>
              <a:gd name="connsiteY194" fmla="*/ 1753306 h 2621960"/>
              <a:gd name="connsiteX195" fmla="*/ 5707435 w 10232226"/>
              <a:gd name="connsiteY195" fmla="*/ 1642079 h 2621960"/>
              <a:gd name="connsiteX196" fmla="*/ 5734541 w 10232226"/>
              <a:gd name="connsiteY196" fmla="*/ 1410746 h 2621960"/>
              <a:gd name="connsiteX197" fmla="*/ 5741551 w 10232226"/>
              <a:gd name="connsiteY197" fmla="*/ 1371956 h 2621960"/>
              <a:gd name="connsiteX198" fmla="*/ 5768189 w 10232226"/>
              <a:gd name="connsiteY198" fmla="*/ 1284096 h 2621960"/>
              <a:gd name="connsiteX199" fmla="*/ 5956995 w 10232226"/>
              <a:gd name="connsiteY199" fmla="*/ 1081270 h 2621960"/>
              <a:gd name="connsiteX200" fmla="*/ 6085981 w 10232226"/>
              <a:gd name="connsiteY200" fmla="*/ 980325 h 2621960"/>
              <a:gd name="connsiteX201" fmla="*/ 6111684 w 10232226"/>
              <a:gd name="connsiteY201" fmla="*/ 989204 h 2621960"/>
              <a:gd name="connsiteX202" fmla="*/ 6128976 w 10232226"/>
              <a:gd name="connsiteY202" fmla="*/ 1200442 h 2621960"/>
              <a:gd name="connsiteX203" fmla="*/ 6192534 w 10232226"/>
              <a:gd name="connsiteY203" fmla="*/ 1377564 h 2621960"/>
              <a:gd name="connsiteX204" fmla="*/ 6417792 w 10232226"/>
              <a:gd name="connsiteY204" fmla="*/ 1681336 h 2621960"/>
              <a:gd name="connsiteX205" fmla="*/ 6463592 w 10232226"/>
              <a:gd name="connsiteY205" fmla="*/ 1704703 h 2621960"/>
              <a:gd name="connsiteX206" fmla="*/ 6423868 w 10232226"/>
              <a:gd name="connsiteY206" fmla="*/ 1733210 h 2621960"/>
              <a:gd name="connsiteX207" fmla="*/ 6752408 w 10232226"/>
              <a:gd name="connsiteY207" fmla="*/ 1637406 h 2621960"/>
              <a:gd name="connsiteX208" fmla="*/ 6737921 w 10232226"/>
              <a:gd name="connsiteY208" fmla="*/ 1674326 h 2621960"/>
              <a:gd name="connsiteX209" fmla="*/ 6667820 w 10232226"/>
              <a:gd name="connsiteY209" fmla="*/ 1726668 h 2621960"/>
              <a:gd name="connsiteX210" fmla="*/ 6556125 w 10232226"/>
              <a:gd name="connsiteY210" fmla="*/ 1696290 h 2621960"/>
              <a:gd name="connsiteX211" fmla="*/ 6543974 w 10232226"/>
              <a:gd name="connsiteY211" fmla="*/ 1679934 h 2621960"/>
              <a:gd name="connsiteX212" fmla="*/ 6502848 w 10232226"/>
              <a:gd name="connsiteY212" fmla="*/ 1621983 h 2621960"/>
              <a:gd name="connsiteX213" fmla="*/ 6370591 w 10232226"/>
              <a:gd name="connsiteY213" fmla="*/ 1480847 h 2621960"/>
              <a:gd name="connsiteX214" fmla="*/ 6310304 w 10232226"/>
              <a:gd name="connsiteY214" fmla="*/ 1357936 h 2621960"/>
              <a:gd name="connsiteX215" fmla="*/ 6291143 w 10232226"/>
              <a:gd name="connsiteY215" fmla="*/ 1321016 h 2621960"/>
              <a:gd name="connsiteX216" fmla="*/ 6256560 w 10232226"/>
              <a:gd name="connsiteY216" fmla="*/ 1228950 h 2621960"/>
              <a:gd name="connsiteX217" fmla="*/ 6265440 w 10232226"/>
              <a:gd name="connsiteY217" fmla="*/ 1040612 h 2621960"/>
              <a:gd name="connsiteX218" fmla="*/ 6269178 w 10232226"/>
              <a:gd name="connsiteY218" fmla="*/ 1020516 h 2621960"/>
              <a:gd name="connsiteX219" fmla="*/ 6279927 w 10232226"/>
              <a:gd name="connsiteY219" fmla="*/ 961164 h 2621960"/>
              <a:gd name="connsiteX220" fmla="*/ 6288339 w 10232226"/>
              <a:gd name="connsiteY220" fmla="*/ 927048 h 2621960"/>
              <a:gd name="connsiteX221" fmla="*/ 6301892 w 10232226"/>
              <a:gd name="connsiteY221" fmla="*/ 878445 h 2621960"/>
              <a:gd name="connsiteX222" fmla="*/ 6322455 w 10232226"/>
              <a:gd name="connsiteY222" fmla="*/ 868630 h 2621960"/>
              <a:gd name="connsiteX223" fmla="*/ 6353766 w 10232226"/>
              <a:gd name="connsiteY223" fmla="*/ 881716 h 2621960"/>
              <a:gd name="connsiteX224" fmla="*/ 6452843 w 10232226"/>
              <a:gd name="connsiteY224" fmla="*/ 917701 h 2621960"/>
              <a:gd name="connsiteX225" fmla="*/ 6498175 w 10232226"/>
              <a:gd name="connsiteY225" fmla="*/ 928450 h 2621960"/>
              <a:gd name="connsiteX226" fmla="*/ 6536964 w 10232226"/>
              <a:gd name="connsiteY226" fmla="*/ 936395 h 2621960"/>
              <a:gd name="connsiteX227" fmla="*/ 6582296 w 10232226"/>
              <a:gd name="connsiteY227" fmla="*/ 942470 h 2621960"/>
              <a:gd name="connsiteX228" fmla="*/ 6698197 w 10232226"/>
              <a:gd name="connsiteY228" fmla="*/ 949013 h 2621960"/>
              <a:gd name="connsiteX229" fmla="*/ 6809891 w 10232226"/>
              <a:gd name="connsiteY229" fmla="*/ 934993 h 2621960"/>
              <a:gd name="connsiteX230" fmla="*/ 6932334 w 10232226"/>
              <a:gd name="connsiteY230" fmla="*/ 906485 h 2621960"/>
              <a:gd name="connsiteX231" fmla="*/ 6951028 w 10232226"/>
              <a:gd name="connsiteY231" fmla="*/ 921907 h 2621960"/>
              <a:gd name="connsiteX232" fmla="*/ 6868776 w 10232226"/>
              <a:gd name="connsiteY232" fmla="*/ 1186422 h 2621960"/>
              <a:gd name="connsiteX233" fmla="*/ 6826248 w 10232226"/>
              <a:gd name="connsiteY233" fmla="*/ 1255121 h 2621960"/>
              <a:gd name="connsiteX234" fmla="*/ 6804283 w 10232226"/>
              <a:gd name="connsiteY234" fmla="*/ 1329428 h 2621960"/>
              <a:gd name="connsiteX235" fmla="*/ 6752408 w 10232226"/>
              <a:gd name="connsiteY235" fmla="*/ 1637406 h 2621960"/>
              <a:gd name="connsiteX236" fmla="*/ 7341725 w 10232226"/>
              <a:gd name="connsiteY236" fmla="*/ 1717321 h 2621960"/>
              <a:gd name="connsiteX237" fmla="*/ 7243583 w 10232226"/>
              <a:gd name="connsiteY237" fmla="*/ 1716386 h 2621960"/>
              <a:gd name="connsiteX238" fmla="*/ 6886535 w 10232226"/>
              <a:gd name="connsiteY238" fmla="*/ 1716386 h 2621960"/>
              <a:gd name="connsiteX239" fmla="*/ 6839801 w 10232226"/>
              <a:gd name="connsiteY239" fmla="*/ 1717788 h 2621960"/>
              <a:gd name="connsiteX240" fmla="*/ 6820173 w 10232226"/>
              <a:gd name="connsiteY240" fmla="*/ 1699095 h 2621960"/>
              <a:gd name="connsiteX241" fmla="*/ 6821107 w 10232226"/>
              <a:gd name="connsiteY241" fmla="*/ 1648154 h 2621960"/>
              <a:gd name="connsiteX242" fmla="*/ 6910370 w 10232226"/>
              <a:gd name="connsiteY242" fmla="*/ 1413082 h 2621960"/>
              <a:gd name="connsiteX243" fmla="*/ 6941214 w 10232226"/>
              <a:gd name="connsiteY243" fmla="*/ 1327091 h 2621960"/>
              <a:gd name="connsiteX244" fmla="*/ 6964114 w 10232226"/>
              <a:gd name="connsiteY244" fmla="*/ 1251850 h 2621960"/>
              <a:gd name="connsiteX245" fmla="*/ 7075340 w 10232226"/>
              <a:gd name="connsiteY245" fmla="*/ 1070522 h 2621960"/>
              <a:gd name="connsiteX246" fmla="*/ 7086090 w 10232226"/>
              <a:gd name="connsiteY246" fmla="*/ 1059773 h 2621960"/>
              <a:gd name="connsiteX247" fmla="*/ 7094969 w 10232226"/>
              <a:gd name="connsiteY247" fmla="*/ 1072391 h 2621960"/>
              <a:gd name="connsiteX248" fmla="*/ 7172548 w 10232226"/>
              <a:gd name="connsiteY248" fmla="*/ 1285031 h 2621960"/>
              <a:gd name="connsiteX249" fmla="*/ 7183296 w 10232226"/>
              <a:gd name="connsiteY249" fmla="*/ 1363544 h 2621960"/>
              <a:gd name="connsiteX250" fmla="*/ 7216478 w 10232226"/>
              <a:gd name="connsiteY250" fmla="*/ 1442992 h 2621960"/>
              <a:gd name="connsiteX251" fmla="*/ 7356680 w 10232226"/>
              <a:gd name="connsiteY251" fmla="*/ 1703768 h 2621960"/>
              <a:gd name="connsiteX252" fmla="*/ 7341725 w 10232226"/>
              <a:gd name="connsiteY252" fmla="*/ 1717321 h 2621960"/>
              <a:gd name="connsiteX253" fmla="*/ 8401186 w 10232226"/>
              <a:gd name="connsiteY253" fmla="*/ 1759849 h 2621960"/>
              <a:gd name="connsiteX254" fmla="*/ 8371743 w 10232226"/>
              <a:gd name="connsiteY254" fmla="*/ 1777608 h 2621960"/>
              <a:gd name="connsiteX255" fmla="*/ 8011891 w 10232226"/>
              <a:gd name="connsiteY255" fmla="*/ 1749567 h 2621960"/>
              <a:gd name="connsiteX256" fmla="*/ 7480525 w 10232226"/>
              <a:gd name="connsiteY256" fmla="*/ 1724798 h 2621960"/>
              <a:gd name="connsiteX257" fmla="*/ 7433323 w 10232226"/>
              <a:gd name="connsiteY257" fmla="*/ 1697693 h 2621960"/>
              <a:gd name="connsiteX258" fmla="*/ 7344061 w 10232226"/>
              <a:gd name="connsiteY258" fmla="*/ 1414952 h 2621960"/>
              <a:gd name="connsiteX259" fmla="*/ 7342660 w 10232226"/>
              <a:gd name="connsiteY259" fmla="*/ 1391585 h 2621960"/>
              <a:gd name="connsiteX260" fmla="*/ 7289850 w 10232226"/>
              <a:gd name="connsiteY260" fmla="*/ 1283629 h 2621960"/>
              <a:gd name="connsiteX261" fmla="*/ 7268820 w 10232226"/>
              <a:gd name="connsiteY261" fmla="*/ 1087813 h 2621960"/>
              <a:gd name="connsiteX262" fmla="*/ 7266950 w 10232226"/>
              <a:gd name="connsiteY262" fmla="*/ 1076597 h 2621960"/>
              <a:gd name="connsiteX263" fmla="*/ 7266950 w 10232226"/>
              <a:gd name="connsiteY263" fmla="*/ 1076130 h 2621960"/>
              <a:gd name="connsiteX264" fmla="*/ 7254799 w 10232226"/>
              <a:gd name="connsiteY264" fmla="*/ 941536 h 2621960"/>
              <a:gd name="connsiteX265" fmla="*/ 7288448 w 10232226"/>
              <a:gd name="connsiteY265" fmla="*/ 864892 h 2621960"/>
              <a:gd name="connsiteX266" fmla="*/ 7333780 w 10232226"/>
              <a:gd name="connsiteY266" fmla="*/ 775162 h 2621960"/>
              <a:gd name="connsiteX267" fmla="*/ 7346865 w 10232226"/>
              <a:gd name="connsiteY267" fmla="*/ 779836 h 2621960"/>
              <a:gd name="connsiteX268" fmla="*/ 7718401 w 10232226"/>
              <a:gd name="connsiteY268" fmla="*/ 718614 h 2621960"/>
              <a:gd name="connsiteX269" fmla="*/ 7882905 w 10232226"/>
              <a:gd name="connsiteY269" fmla="*/ 542894 h 2621960"/>
              <a:gd name="connsiteX270" fmla="*/ 7913750 w 10232226"/>
              <a:gd name="connsiteY270" fmla="*/ 511115 h 2621960"/>
              <a:gd name="connsiteX271" fmla="*/ 7913750 w 10232226"/>
              <a:gd name="connsiteY271" fmla="*/ 511115 h 2621960"/>
              <a:gd name="connsiteX272" fmla="*/ 8007218 w 10232226"/>
              <a:gd name="connsiteY272" fmla="*/ 431667 h 2621960"/>
              <a:gd name="connsiteX273" fmla="*/ 8020771 w 10232226"/>
              <a:gd name="connsiteY273" fmla="*/ 423255 h 2621960"/>
              <a:gd name="connsiteX274" fmla="*/ 8046007 w 10232226"/>
              <a:gd name="connsiteY274" fmla="*/ 416712 h 2621960"/>
              <a:gd name="connsiteX275" fmla="*/ 8048344 w 10232226"/>
              <a:gd name="connsiteY275" fmla="*/ 440547 h 2621960"/>
              <a:gd name="connsiteX276" fmla="*/ 8044138 w 10232226"/>
              <a:gd name="connsiteY276" fmla="*/ 534949 h 2621960"/>
              <a:gd name="connsiteX277" fmla="*/ 8136671 w 10232226"/>
              <a:gd name="connsiteY277" fmla="*/ 953686 h 2621960"/>
              <a:gd name="connsiteX278" fmla="*/ 8171254 w 10232226"/>
              <a:gd name="connsiteY278" fmla="*/ 1034536 h 2621960"/>
              <a:gd name="connsiteX279" fmla="*/ 8199295 w 10232226"/>
              <a:gd name="connsiteY279" fmla="*/ 1085477 h 2621960"/>
              <a:gd name="connsiteX280" fmla="*/ 8199762 w 10232226"/>
              <a:gd name="connsiteY280" fmla="*/ 1085009 h 2621960"/>
              <a:gd name="connsiteX281" fmla="*/ 8199762 w 10232226"/>
              <a:gd name="connsiteY281" fmla="*/ 1085009 h 2621960"/>
              <a:gd name="connsiteX282" fmla="*/ 8249768 w 10232226"/>
              <a:gd name="connsiteY282" fmla="*/ 1143427 h 2621960"/>
              <a:gd name="connsiteX283" fmla="*/ 8467081 w 10232226"/>
              <a:gd name="connsiteY283" fmla="*/ 1232221 h 2621960"/>
              <a:gd name="connsiteX284" fmla="*/ 8490915 w 10232226"/>
              <a:gd name="connsiteY284" fmla="*/ 1258860 h 2621960"/>
              <a:gd name="connsiteX285" fmla="*/ 8470819 w 10232226"/>
              <a:gd name="connsiteY285" fmla="*/ 1414017 h 2621960"/>
              <a:gd name="connsiteX286" fmla="*/ 8447452 w 10232226"/>
              <a:gd name="connsiteY286" fmla="*/ 1485053 h 2621960"/>
              <a:gd name="connsiteX287" fmla="*/ 8447452 w 10232226"/>
              <a:gd name="connsiteY287" fmla="*/ 1485053 h 2621960"/>
              <a:gd name="connsiteX288" fmla="*/ 8419412 w 10232226"/>
              <a:gd name="connsiteY288" fmla="*/ 1634134 h 2621960"/>
              <a:gd name="connsiteX289" fmla="*/ 8401186 w 10232226"/>
              <a:gd name="connsiteY289" fmla="*/ 1759849 h 2621960"/>
              <a:gd name="connsiteX290" fmla="*/ 8667102 w 10232226"/>
              <a:gd name="connsiteY290" fmla="*/ 1805648 h 2621960"/>
              <a:gd name="connsiteX291" fmla="*/ 8469885 w 10232226"/>
              <a:gd name="connsiteY291" fmla="*/ 1785553 h 2621960"/>
              <a:gd name="connsiteX292" fmla="*/ 8448387 w 10232226"/>
              <a:gd name="connsiteY292" fmla="*/ 1753306 h 2621960"/>
              <a:gd name="connsiteX293" fmla="*/ 8464744 w 10232226"/>
              <a:gd name="connsiteY293" fmla="*/ 1692552 h 2621960"/>
              <a:gd name="connsiteX294" fmla="*/ 8478297 w 10232226"/>
              <a:gd name="connsiteY294" fmla="*/ 1571511 h 2621960"/>
              <a:gd name="connsiteX295" fmla="*/ 8486709 w 10232226"/>
              <a:gd name="connsiteY295" fmla="*/ 1509354 h 2621960"/>
              <a:gd name="connsiteX296" fmla="*/ 8518956 w 10232226"/>
              <a:gd name="connsiteY296" fmla="*/ 1389715 h 2621960"/>
              <a:gd name="connsiteX297" fmla="*/ 8531106 w 10232226"/>
              <a:gd name="connsiteY297" fmla="*/ 1288302 h 2621960"/>
              <a:gd name="connsiteX298" fmla="*/ 8532041 w 10232226"/>
              <a:gd name="connsiteY298" fmla="*/ 1262599 h 2621960"/>
              <a:gd name="connsiteX299" fmla="*/ 8575971 w 10232226"/>
              <a:gd name="connsiteY299" fmla="*/ 1204648 h 2621960"/>
              <a:gd name="connsiteX300" fmla="*/ 8607750 w 10232226"/>
              <a:gd name="connsiteY300" fmla="*/ 1190161 h 2621960"/>
              <a:gd name="connsiteX301" fmla="*/ 8626444 w 10232226"/>
              <a:gd name="connsiteY301" fmla="*/ 1185487 h 2621960"/>
              <a:gd name="connsiteX302" fmla="*/ 8627378 w 10232226"/>
              <a:gd name="connsiteY302" fmla="*/ 1205583 h 2621960"/>
              <a:gd name="connsiteX303" fmla="*/ 8589524 w 10232226"/>
              <a:gd name="connsiteY303" fmla="*/ 1511224 h 2621960"/>
              <a:gd name="connsiteX304" fmla="*/ 8586253 w 10232226"/>
              <a:gd name="connsiteY304" fmla="*/ 1576651 h 2621960"/>
              <a:gd name="connsiteX305" fmla="*/ 8599806 w 10232226"/>
              <a:gd name="connsiteY305" fmla="*/ 1607496 h 2621960"/>
              <a:gd name="connsiteX306" fmla="*/ 8619901 w 10232226"/>
              <a:gd name="connsiteY306" fmla="*/ 1602355 h 2621960"/>
              <a:gd name="connsiteX307" fmla="*/ 8649344 w 10232226"/>
              <a:gd name="connsiteY307" fmla="*/ 1587400 h 2621960"/>
              <a:gd name="connsiteX308" fmla="*/ 8657756 w 10232226"/>
              <a:gd name="connsiteY308" fmla="*/ 1607963 h 2621960"/>
              <a:gd name="connsiteX309" fmla="*/ 8655887 w 10232226"/>
              <a:gd name="connsiteY309" fmla="*/ 1626189 h 2621960"/>
              <a:gd name="connsiteX310" fmla="*/ 8699349 w 10232226"/>
              <a:gd name="connsiteY310" fmla="*/ 1713115 h 2621960"/>
              <a:gd name="connsiteX311" fmla="*/ 8723183 w 10232226"/>
              <a:gd name="connsiteY311" fmla="*/ 1752839 h 2621960"/>
              <a:gd name="connsiteX312" fmla="*/ 8667102 w 10232226"/>
              <a:gd name="connsiteY312" fmla="*/ 1805648 h 2621960"/>
              <a:gd name="connsiteX313" fmla="*/ 8848898 w 10232226"/>
              <a:gd name="connsiteY313" fmla="*/ 1827146 h 2621960"/>
              <a:gd name="connsiteX314" fmla="*/ 8830204 w 10232226"/>
              <a:gd name="connsiteY314" fmla="*/ 1824809 h 2621960"/>
              <a:gd name="connsiteX315" fmla="*/ 8787209 w 10232226"/>
              <a:gd name="connsiteY315" fmla="*/ 1813593 h 2621960"/>
              <a:gd name="connsiteX316" fmla="*/ 8790948 w 10232226"/>
              <a:gd name="connsiteY316" fmla="*/ 1749567 h 2621960"/>
              <a:gd name="connsiteX317" fmla="*/ 8824129 w 10232226"/>
              <a:gd name="connsiteY317" fmla="*/ 1740688 h 2621960"/>
              <a:gd name="connsiteX318" fmla="*/ 8875537 w 10232226"/>
              <a:gd name="connsiteY318" fmla="*/ 1787889 h 2621960"/>
              <a:gd name="connsiteX319" fmla="*/ 8876938 w 10232226"/>
              <a:gd name="connsiteY319" fmla="*/ 1799573 h 2621960"/>
              <a:gd name="connsiteX320" fmla="*/ 8848898 w 10232226"/>
              <a:gd name="connsiteY320" fmla="*/ 1827146 h 2621960"/>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8626 w 10973998"/>
              <a:gd name="connsiteY152" fmla="*/ 2491276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0973998" h="2622762">
                <a:moveTo>
                  <a:pt x="10232226" y="2081846"/>
                </a:moveTo>
                <a:lnTo>
                  <a:pt x="10198110" y="2063153"/>
                </a:lnTo>
                <a:cubicBezTo>
                  <a:pt x="10142497" y="2048665"/>
                  <a:pt x="10086416" y="2035580"/>
                  <a:pt x="10030335" y="2022494"/>
                </a:cubicBezTo>
                <a:cubicBezTo>
                  <a:pt x="9852745" y="1980901"/>
                  <a:pt x="9674221" y="1943981"/>
                  <a:pt x="9494763" y="1912669"/>
                </a:cubicBezTo>
                <a:cubicBezTo>
                  <a:pt x="9399893" y="1895845"/>
                  <a:pt x="9305022" y="1876684"/>
                  <a:pt x="9208750" y="1868739"/>
                </a:cubicBezTo>
                <a:cubicBezTo>
                  <a:pt x="9195197" y="1867805"/>
                  <a:pt x="9185850" y="1854252"/>
                  <a:pt x="9171363" y="1857990"/>
                </a:cubicBezTo>
                <a:cubicBezTo>
                  <a:pt x="9157343" y="1861729"/>
                  <a:pt x="9143322" y="1858925"/>
                  <a:pt x="9129769" y="1856588"/>
                </a:cubicBezTo>
                <a:cubicBezTo>
                  <a:pt x="9080232" y="1847242"/>
                  <a:pt x="9030226" y="1840231"/>
                  <a:pt x="8981623" y="1825744"/>
                </a:cubicBezTo>
                <a:cubicBezTo>
                  <a:pt x="8976482" y="1823875"/>
                  <a:pt x="8971809" y="1821070"/>
                  <a:pt x="8969939" y="1815462"/>
                </a:cubicBezTo>
                <a:cubicBezTo>
                  <a:pt x="8959190" y="1788357"/>
                  <a:pt x="8972743" y="1754708"/>
                  <a:pt x="8999849" y="1744427"/>
                </a:cubicBezTo>
                <a:cubicBezTo>
                  <a:pt x="9027422" y="1734145"/>
                  <a:pt x="9045181" y="1717321"/>
                  <a:pt x="9043311" y="1685074"/>
                </a:cubicBezTo>
                <a:cubicBezTo>
                  <a:pt x="9042844" y="1677130"/>
                  <a:pt x="9046116" y="1665446"/>
                  <a:pt x="9050789" y="1659371"/>
                </a:cubicBezTo>
                <a:cubicBezTo>
                  <a:pt x="9072287" y="1629928"/>
                  <a:pt x="9072754" y="1595812"/>
                  <a:pt x="9070417" y="1561229"/>
                </a:cubicBezTo>
                <a:cubicBezTo>
                  <a:pt x="9069950" y="1551415"/>
                  <a:pt x="9071352" y="1543003"/>
                  <a:pt x="9076960" y="1535058"/>
                </a:cubicBezTo>
                <a:cubicBezTo>
                  <a:pt x="9097056" y="1503746"/>
                  <a:pt x="9095654" y="1469630"/>
                  <a:pt x="9092850" y="1434580"/>
                </a:cubicBezTo>
                <a:cubicBezTo>
                  <a:pt x="9087242" y="1374760"/>
                  <a:pt x="9081634" y="1315408"/>
                  <a:pt x="9075558" y="1255588"/>
                </a:cubicBezTo>
                <a:cubicBezTo>
                  <a:pt x="9067614" y="1178010"/>
                  <a:pt x="9062473" y="1100431"/>
                  <a:pt x="9058734" y="1022853"/>
                </a:cubicBezTo>
                <a:cubicBezTo>
                  <a:pt x="9055930" y="963033"/>
                  <a:pt x="9054528" y="903681"/>
                  <a:pt x="9063407" y="843394"/>
                </a:cubicBezTo>
                <a:cubicBezTo>
                  <a:pt x="9070417" y="798529"/>
                  <a:pt x="9071820" y="751795"/>
                  <a:pt x="9053593" y="707865"/>
                </a:cubicBezTo>
                <a:cubicBezTo>
                  <a:pt x="9048920" y="657393"/>
                  <a:pt x="9026955" y="612528"/>
                  <a:pt x="9009663" y="565794"/>
                </a:cubicBezTo>
                <a:cubicBezTo>
                  <a:pt x="8997980" y="535417"/>
                  <a:pt x="8980688" y="509246"/>
                  <a:pt x="8956386" y="487748"/>
                </a:cubicBezTo>
                <a:cubicBezTo>
                  <a:pt x="8941432" y="474662"/>
                  <a:pt x="8924140" y="466250"/>
                  <a:pt x="8907315" y="456436"/>
                </a:cubicBezTo>
                <a:cubicBezTo>
                  <a:pt x="8883014" y="442416"/>
                  <a:pt x="8880677" y="434471"/>
                  <a:pt x="8891426" y="409702"/>
                </a:cubicBezTo>
                <a:cubicBezTo>
                  <a:pt x="8901240" y="387270"/>
                  <a:pt x="8902175" y="364837"/>
                  <a:pt x="8888622" y="342872"/>
                </a:cubicBezTo>
                <a:cubicBezTo>
                  <a:pt x="8887220" y="341003"/>
                  <a:pt x="8885818" y="339134"/>
                  <a:pt x="8884883" y="337264"/>
                </a:cubicBezTo>
                <a:cubicBezTo>
                  <a:pt x="8851702" y="275108"/>
                  <a:pt x="8777395" y="235851"/>
                  <a:pt x="8708229" y="243329"/>
                </a:cubicBezTo>
                <a:cubicBezTo>
                  <a:pt x="8695143" y="244731"/>
                  <a:pt x="8683459" y="251741"/>
                  <a:pt x="8676449" y="262490"/>
                </a:cubicBezTo>
                <a:cubicBezTo>
                  <a:pt x="8667102" y="276510"/>
                  <a:pt x="8656821" y="290063"/>
                  <a:pt x="8650278" y="305953"/>
                </a:cubicBezTo>
                <a:lnTo>
                  <a:pt x="8650278" y="310159"/>
                </a:lnTo>
                <a:lnTo>
                  <a:pt x="8657756" y="310159"/>
                </a:lnTo>
                <a:cubicBezTo>
                  <a:pt x="8660560" y="314832"/>
                  <a:pt x="8662897" y="319505"/>
                  <a:pt x="8665701" y="324646"/>
                </a:cubicBezTo>
                <a:cubicBezTo>
                  <a:pt x="8677851" y="347078"/>
                  <a:pt x="8674112" y="365772"/>
                  <a:pt x="8655419" y="382596"/>
                </a:cubicBezTo>
                <a:cubicBezTo>
                  <a:pt x="8642334" y="394747"/>
                  <a:pt x="8625977" y="405029"/>
                  <a:pt x="8647007" y="427928"/>
                </a:cubicBezTo>
                <a:cubicBezTo>
                  <a:pt x="8654484" y="435873"/>
                  <a:pt x="8658223" y="453165"/>
                  <a:pt x="8666635" y="465316"/>
                </a:cubicBezTo>
                <a:cubicBezTo>
                  <a:pt x="8674580" y="476999"/>
                  <a:pt x="8670374" y="488215"/>
                  <a:pt x="8660560" y="496627"/>
                </a:cubicBezTo>
                <a:cubicBezTo>
                  <a:pt x="8650278" y="505974"/>
                  <a:pt x="8639062" y="514386"/>
                  <a:pt x="8627378" y="522331"/>
                </a:cubicBezTo>
                <a:cubicBezTo>
                  <a:pt x="8599806" y="540090"/>
                  <a:pt x="8604479" y="573739"/>
                  <a:pt x="8625977" y="596171"/>
                </a:cubicBezTo>
                <a:cubicBezTo>
                  <a:pt x="8633454" y="604116"/>
                  <a:pt x="8636258" y="597573"/>
                  <a:pt x="8638595" y="591030"/>
                </a:cubicBezTo>
                <a:cubicBezTo>
                  <a:pt x="8641866" y="582151"/>
                  <a:pt x="8648876" y="576543"/>
                  <a:pt x="8658223" y="579347"/>
                </a:cubicBezTo>
                <a:cubicBezTo>
                  <a:pt x="8668037" y="582151"/>
                  <a:pt x="8666635" y="591498"/>
                  <a:pt x="8666168" y="598975"/>
                </a:cubicBezTo>
                <a:cubicBezTo>
                  <a:pt x="8665233" y="612061"/>
                  <a:pt x="8662897" y="625146"/>
                  <a:pt x="8661027" y="638232"/>
                </a:cubicBezTo>
                <a:cubicBezTo>
                  <a:pt x="8659158" y="640101"/>
                  <a:pt x="8657288" y="640568"/>
                  <a:pt x="8655419" y="639634"/>
                </a:cubicBezTo>
                <a:cubicBezTo>
                  <a:pt x="8656821" y="655056"/>
                  <a:pt x="8654484" y="669543"/>
                  <a:pt x="8639530" y="680292"/>
                </a:cubicBezTo>
                <a:cubicBezTo>
                  <a:pt x="8624574" y="685900"/>
                  <a:pt x="8609153" y="690106"/>
                  <a:pt x="8598871" y="703192"/>
                </a:cubicBezTo>
                <a:cubicBezTo>
                  <a:pt x="8575971" y="727026"/>
                  <a:pt x="8560082" y="754599"/>
                  <a:pt x="8554941" y="787313"/>
                </a:cubicBezTo>
                <a:cubicBezTo>
                  <a:pt x="8554006" y="791519"/>
                  <a:pt x="8553072" y="796193"/>
                  <a:pt x="8552137" y="800399"/>
                </a:cubicBezTo>
                <a:lnTo>
                  <a:pt x="8550267" y="806474"/>
                </a:lnTo>
                <a:cubicBezTo>
                  <a:pt x="8543725" y="849937"/>
                  <a:pt x="8541855" y="892932"/>
                  <a:pt x="8564287" y="933591"/>
                </a:cubicBezTo>
                <a:cubicBezTo>
                  <a:pt x="8569896" y="944340"/>
                  <a:pt x="8564755" y="956490"/>
                  <a:pt x="8562886" y="968174"/>
                </a:cubicBezTo>
                <a:cubicBezTo>
                  <a:pt x="8554941" y="1015843"/>
                  <a:pt x="8544192" y="1062577"/>
                  <a:pt x="8532509" y="1109311"/>
                </a:cubicBezTo>
                <a:cubicBezTo>
                  <a:pt x="8528770" y="1125200"/>
                  <a:pt x="8519890" y="1132678"/>
                  <a:pt x="8505403" y="1137351"/>
                </a:cubicBezTo>
                <a:cubicBezTo>
                  <a:pt x="8392306" y="1176141"/>
                  <a:pt x="8293698" y="1136417"/>
                  <a:pt x="8218923" y="1050893"/>
                </a:cubicBezTo>
                <a:cubicBezTo>
                  <a:pt x="8173124" y="998084"/>
                  <a:pt x="8138073" y="939199"/>
                  <a:pt x="8127792" y="867696"/>
                </a:cubicBezTo>
                <a:cubicBezTo>
                  <a:pt x="8106761" y="793856"/>
                  <a:pt x="8099284" y="718147"/>
                  <a:pt x="8099284" y="641503"/>
                </a:cubicBezTo>
                <a:cubicBezTo>
                  <a:pt x="8099284" y="612061"/>
                  <a:pt x="8100686" y="582618"/>
                  <a:pt x="8101153" y="552708"/>
                </a:cubicBezTo>
                <a:lnTo>
                  <a:pt x="8101153" y="552708"/>
                </a:lnTo>
                <a:lnTo>
                  <a:pt x="8101153" y="552708"/>
                </a:lnTo>
                <a:cubicBezTo>
                  <a:pt x="8103957" y="519527"/>
                  <a:pt x="8106294" y="486346"/>
                  <a:pt x="8114706" y="454567"/>
                </a:cubicBezTo>
                <a:lnTo>
                  <a:pt x="8114706" y="454567"/>
                </a:lnTo>
                <a:cubicBezTo>
                  <a:pt x="8115173" y="448491"/>
                  <a:pt x="8115173" y="442416"/>
                  <a:pt x="8116575" y="436340"/>
                </a:cubicBezTo>
                <a:cubicBezTo>
                  <a:pt x="8124520" y="391476"/>
                  <a:pt x="8124520" y="391476"/>
                  <a:pt x="8169852" y="388204"/>
                </a:cubicBezTo>
                <a:cubicBezTo>
                  <a:pt x="8187611" y="385868"/>
                  <a:pt x="8205370" y="383064"/>
                  <a:pt x="8222662" y="381194"/>
                </a:cubicBezTo>
                <a:cubicBezTo>
                  <a:pt x="8245561" y="378858"/>
                  <a:pt x="8265657" y="373717"/>
                  <a:pt x="8272667" y="347546"/>
                </a:cubicBezTo>
                <a:cubicBezTo>
                  <a:pt x="8273602" y="343807"/>
                  <a:pt x="8278742" y="341003"/>
                  <a:pt x="8282014" y="337732"/>
                </a:cubicBezTo>
                <a:cubicBezTo>
                  <a:pt x="8284818" y="338666"/>
                  <a:pt x="8287622" y="339601"/>
                  <a:pt x="8290426" y="340068"/>
                </a:cubicBezTo>
                <a:cubicBezTo>
                  <a:pt x="8305848" y="326515"/>
                  <a:pt x="8304913" y="309224"/>
                  <a:pt x="8298838" y="291465"/>
                </a:cubicBezTo>
                <a:cubicBezTo>
                  <a:pt x="8287622" y="258751"/>
                  <a:pt x="8267526" y="230711"/>
                  <a:pt x="8248365" y="202203"/>
                </a:cubicBezTo>
                <a:cubicBezTo>
                  <a:pt x="8240421" y="190052"/>
                  <a:pt x="8228737" y="183977"/>
                  <a:pt x="8212380" y="185379"/>
                </a:cubicBezTo>
                <a:cubicBezTo>
                  <a:pt x="8193687" y="186781"/>
                  <a:pt x="8174526" y="185379"/>
                  <a:pt x="8155364" y="183042"/>
                </a:cubicBezTo>
                <a:cubicBezTo>
                  <a:pt x="8124053" y="179303"/>
                  <a:pt x="8092741" y="171358"/>
                  <a:pt x="8060962" y="182107"/>
                </a:cubicBezTo>
                <a:cubicBezTo>
                  <a:pt x="8053017" y="184911"/>
                  <a:pt x="8047876" y="180238"/>
                  <a:pt x="8042268" y="176499"/>
                </a:cubicBezTo>
                <a:cubicBezTo>
                  <a:pt x="8032921" y="171358"/>
                  <a:pt x="8021705" y="170891"/>
                  <a:pt x="8011891" y="165750"/>
                </a:cubicBezTo>
                <a:cubicBezTo>
                  <a:pt x="7981514" y="149861"/>
                  <a:pt x="7948800" y="154067"/>
                  <a:pt x="7917956" y="158740"/>
                </a:cubicBezTo>
                <a:cubicBezTo>
                  <a:pt x="7896458" y="162012"/>
                  <a:pt x="7878699" y="162479"/>
                  <a:pt x="7860940" y="150328"/>
                </a:cubicBezTo>
                <a:cubicBezTo>
                  <a:pt x="7859071" y="148459"/>
                  <a:pt x="7857201" y="147057"/>
                  <a:pt x="7854865" y="146122"/>
                </a:cubicBezTo>
                <a:cubicBezTo>
                  <a:pt x="7850191" y="146589"/>
                  <a:pt x="7845518" y="146589"/>
                  <a:pt x="7841312" y="147057"/>
                </a:cubicBezTo>
                <a:cubicBezTo>
                  <a:pt x="7845518" y="150328"/>
                  <a:pt x="7848789" y="154534"/>
                  <a:pt x="7851593" y="159675"/>
                </a:cubicBezTo>
                <a:cubicBezTo>
                  <a:pt x="7819814" y="154067"/>
                  <a:pt x="7809532" y="162479"/>
                  <a:pt x="7821684" y="193323"/>
                </a:cubicBezTo>
                <a:cubicBezTo>
                  <a:pt x="7833834" y="223701"/>
                  <a:pt x="7825422" y="245198"/>
                  <a:pt x="7808598" y="269033"/>
                </a:cubicBezTo>
                <a:cubicBezTo>
                  <a:pt x="7788502" y="297540"/>
                  <a:pt x="7778221" y="331189"/>
                  <a:pt x="7762331" y="362501"/>
                </a:cubicBezTo>
                <a:cubicBezTo>
                  <a:pt x="7757658" y="372315"/>
                  <a:pt x="7751115" y="381194"/>
                  <a:pt x="7745974" y="390074"/>
                </a:cubicBezTo>
                <a:lnTo>
                  <a:pt x="7745974" y="390074"/>
                </a:lnTo>
                <a:cubicBezTo>
                  <a:pt x="7729150" y="423722"/>
                  <a:pt x="7703446" y="449893"/>
                  <a:pt x="7674004" y="472793"/>
                </a:cubicBezTo>
                <a:lnTo>
                  <a:pt x="7674004" y="472793"/>
                </a:lnTo>
                <a:cubicBezTo>
                  <a:pt x="7599697" y="522798"/>
                  <a:pt x="7520249" y="527472"/>
                  <a:pt x="7438932" y="494291"/>
                </a:cubicBezTo>
                <a:cubicBezTo>
                  <a:pt x="7392665" y="475130"/>
                  <a:pt x="7352941" y="445220"/>
                  <a:pt x="7319293" y="407833"/>
                </a:cubicBezTo>
                <a:cubicBezTo>
                  <a:pt x="7295458" y="388204"/>
                  <a:pt x="7273960" y="365772"/>
                  <a:pt x="7253865" y="342872"/>
                </a:cubicBezTo>
                <a:cubicBezTo>
                  <a:pt x="7224422" y="319038"/>
                  <a:pt x="7197316" y="291932"/>
                  <a:pt x="7162733" y="274641"/>
                </a:cubicBezTo>
                <a:cubicBezTo>
                  <a:pt x="7158995" y="272771"/>
                  <a:pt x="7155723" y="268098"/>
                  <a:pt x="7153854" y="264359"/>
                </a:cubicBezTo>
                <a:cubicBezTo>
                  <a:pt x="7137030" y="224168"/>
                  <a:pt x="7102914" y="206409"/>
                  <a:pt x="7063657" y="199399"/>
                </a:cubicBezTo>
                <a:cubicBezTo>
                  <a:pt x="7043562" y="195660"/>
                  <a:pt x="7041692" y="186313"/>
                  <a:pt x="7045431" y="170424"/>
                </a:cubicBezTo>
                <a:cubicBezTo>
                  <a:pt x="7049637" y="153599"/>
                  <a:pt x="7048702" y="136308"/>
                  <a:pt x="7046833" y="119484"/>
                </a:cubicBezTo>
                <a:cubicBezTo>
                  <a:pt x="7050104" y="128363"/>
                  <a:pt x="7054777" y="133504"/>
                  <a:pt x="7059919" y="137243"/>
                </a:cubicBezTo>
                <a:cubicBezTo>
                  <a:pt x="7061787" y="132102"/>
                  <a:pt x="7064124" y="127428"/>
                  <a:pt x="7063190" y="121820"/>
                </a:cubicBezTo>
                <a:cubicBezTo>
                  <a:pt x="7058984" y="103127"/>
                  <a:pt x="7067396" y="89106"/>
                  <a:pt x="7078612" y="75554"/>
                </a:cubicBezTo>
                <a:cubicBezTo>
                  <a:pt x="7088426" y="55925"/>
                  <a:pt x="7092632" y="36297"/>
                  <a:pt x="7077677" y="16669"/>
                </a:cubicBezTo>
                <a:cubicBezTo>
                  <a:pt x="7075340" y="13397"/>
                  <a:pt x="7072537" y="10593"/>
                  <a:pt x="7069733" y="7322"/>
                </a:cubicBezTo>
                <a:cubicBezTo>
                  <a:pt x="7054310" y="-4829"/>
                  <a:pt x="7041225" y="-156"/>
                  <a:pt x="7029074" y="12930"/>
                </a:cubicBezTo>
                <a:cubicBezTo>
                  <a:pt x="7011315" y="32091"/>
                  <a:pt x="6991219" y="45176"/>
                  <a:pt x="6964581" y="51719"/>
                </a:cubicBezTo>
                <a:cubicBezTo>
                  <a:pt x="6859429" y="77423"/>
                  <a:pt x="6751941" y="76021"/>
                  <a:pt x="6645387" y="83031"/>
                </a:cubicBezTo>
                <a:cubicBezTo>
                  <a:pt x="6587905" y="86770"/>
                  <a:pt x="6530421" y="80227"/>
                  <a:pt x="6473406" y="77423"/>
                </a:cubicBezTo>
                <a:cubicBezTo>
                  <a:pt x="6415923" y="74619"/>
                  <a:pt x="6358440" y="70880"/>
                  <a:pt x="6301892" y="59664"/>
                </a:cubicBezTo>
                <a:cubicBezTo>
                  <a:pt x="6266841" y="52654"/>
                  <a:pt x="6231791" y="44709"/>
                  <a:pt x="6206554" y="15267"/>
                </a:cubicBezTo>
                <a:cubicBezTo>
                  <a:pt x="6196273" y="3583"/>
                  <a:pt x="6183187" y="-4829"/>
                  <a:pt x="6167765" y="3116"/>
                </a:cubicBezTo>
                <a:cubicBezTo>
                  <a:pt x="6152343" y="11061"/>
                  <a:pt x="6148604" y="26016"/>
                  <a:pt x="6150941" y="42840"/>
                </a:cubicBezTo>
                <a:cubicBezTo>
                  <a:pt x="6148137" y="58729"/>
                  <a:pt x="6153278" y="72750"/>
                  <a:pt x="6161690" y="85835"/>
                </a:cubicBezTo>
                <a:cubicBezTo>
                  <a:pt x="6168233" y="96584"/>
                  <a:pt x="6172439" y="107333"/>
                  <a:pt x="6173373" y="119951"/>
                </a:cubicBezTo>
                <a:cubicBezTo>
                  <a:pt x="6178982" y="131634"/>
                  <a:pt x="6179449" y="142851"/>
                  <a:pt x="6174308" y="155002"/>
                </a:cubicBezTo>
                <a:cubicBezTo>
                  <a:pt x="6173373" y="160610"/>
                  <a:pt x="6172439" y="165750"/>
                  <a:pt x="6175243" y="170891"/>
                </a:cubicBezTo>
                <a:cubicBezTo>
                  <a:pt x="6182720" y="185379"/>
                  <a:pt x="6176177" y="195660"/>
                  <a:pt x="6163092" y="200334"/>
                </a:cubicBezTo>
                <a:cubicBezTo>
                  <a:pt x="6124302" y="215288"/>
                  <a:pt x="6085513" y="232113"/>
                  <a:pt x="6042518" y="232580"/>
                </a:cubicBezTo>
                <a:cubicBezTo>
                  <a:pt x="6022890" y="232580"/>
                  <a:pt x="6003729" y="233982"/>
                  <a:pt x="5985035" y="238188"/>
                </a:cubicBezTo>
                <a:cubicBezTo>
                  <a:pt x="5965874" y="253610"/>
                  <a:pt x="5943909" y="267163"/>
                  <a:pt x="5942974" y="295671"/>
                </a:cubicBezTo>
                <a:cubicBezTo>
                  <a:pt x="5942507" y="311093"/>
                  <a:pt x="5935497" y="323711"/>
                  <a:pt x="5922879" y="333058"/>
                </a:cubicBezTo>
                <a:cubicBezTo>
                  <a:pt x="5894371" y="353154"/>
                  <a:pt x="5865863" y="372782"/>
                  <a:pt x="5845768" y="402225"/>
                </a:cubicBezTo>
                <a:cubicBezTo>
                  <a:pt x="5829411" y="413908"/>
                  <a:pt x="5817260" y="428863"/>
                  <a:pt x="5808847" y="447089"/>
                </a:cubicBezTo>
                <a:cubicBezTo>
                  <a:pt x="5807446" y="460642"/>
                  <a:pt x="5796697" y="469989"/>
                  <a:pt x="5793425" y="483075"/>
                </a:cubicBezTo>
                <a:cubicBezTo>
                  <a:pt x="5783611" y="521396"/>
                  <a:pt x="5768656" y="557849"/>
                  <a:pt x="5755103" y="594769"/>
                </a:cubicBezTo>
                <a:cubicBezTo>
                  <a:pt x="5743420" y="626548"/>
                  <a:pt x="5730334" y="658327"/>
                  <a:pt x="5712108" y="687770"/>
                </a:cubicBezTo>
                <a:cubicBezTo>
                  <a:pt x="5689676" y="718147"/>
                  <a:pt x="5664439" y="746655"/>
                  <a:pt x="5642007" y="777499"/>
                </a:cubicBezTo>
                <a:cubicBezTo>
                  <a:pt x="5615836" y="813484"/>
                  <a:pt x="5601348" y="854610"/>
                  <a:pt x="5607424" y="899942"/>
                </a:cubicBezTo>
                <a:cubicBezTo>
                  <a:pt x="5611162" y="927983"/>
                  <a:pt x="5610695" y="955556"/>
                  <a:pt x="5611162" y="983596"/>
                </a:cubicBezTo>
                <a:cubicBezTo>
                  <a:pt x="5611630" y="998551"/>
                  <a:pt x="5605554" y="1013039"/>
                  <a:pt x="5608826" y="1027526"/>
                </a:cubicBezTo>
                <a:cubicBezTo>
                  <a:pt x="5609293" y="1029396"/>
                  <a:pt x="5609761" y="1031732"/>
                  <a:pt x="5610228" y="1034069"/>
                </a:cubicBezTo>
                <a:cubicBezTo>
                  <a:pt x="5619575" y="1018179"/>
                  <a:pt x="5618173" y="999019"/>
                  <a:pt x="5626585" y="983596"/>
                </a:cubicBezTo>
                <a:cubicBezTo>
                  <a:pt x="5628921" y="1000420"/>
                  <a:pt x="5625650" y="1016777"/>
                  <a:pt x="5621444" y="1033602"/>
                </a:cubicBezTo>
                <a:cubicBezTo>
                  <a:pt x="5634062" y="1025190"/>
                  <a:pt x="5634062" y="1011169"/>
                  <a:pt x="5640138" y="994345"/>
                </a:cubicBezTo>
                <a:cubicBezTo>
                  <a:pt x="5644344" y="1013506"/>
                  <a:pt x="5639670" y="1026592"/>
                  <a:pt x="5633128" y="1038742"/>
                </a:cubicBezTo>
                <a:cubicBezTo>
                  <a:pt x="5631726" y="1039677"/>
                  <a:pt x="5630324" y="1040612"/>
                  <a:pt x="5629389" y="1041546"/>
                </a:cubicBezTo>
                <a:cubicBezTo>
                  <a:pt x="5629389" y="1042014"/>
                  <a:pt x="5629856" y="1042481"/>
                  <a:pt x="5630324" y="1043416"/>
                </a:cubicBezTo>
                <a:cubicBezTo>
                  <a:pt x="5632193" y="1045285"/>
                  <a:pt x="5634062" y="1046220"/>
                  <a:pt x="5636399" y="1046687"/>
                </a:cubicBezTo>
                <a:cubicBezTo>
                  <a:pt x="5661635" y="1049959"/>
                  <a:pt x="5675188" y="1032667"/>
                  <a:pt x="5690143" y="1017245"/>
                </a:cubicBezTo>
                <a:cubicBezTo>
                  <a:pt x="5746691" y="945274"/>
                  <a:pt x="5745289" y="860686"/>
                  <a:pt x="5745757" y="776564"/>
                </a:cubicBezTo>
                <a:cubicBezTo>
                  <a:pt x="5746691" y="778901"/>
                  <a:pt x="5748561" y="780770"/>
                  <a:pt x="5752767" y="780770"/>
                </a:cubicBezTo>
                <a:cubicBezTo>
                  <a:pt x="5760711" y="781238"/>
                  <a:pt x="5763516" y="775162"/>
                  <a:pt x="5764450" y="768620"/>
                </a:cubicBezTo>
                <a:cubicBezTo>
                  <a:pt x="5777536" y="700855"/>
                  <a:pt x="5809315" y="639166"/>
                  <a:pt x="5826607" y="572804"/>
                </a:cubicBezTo>
                <a:cubicBezTo>
                  <a:pt x="5830345" y="558316"/>
                  <a:pt x="5850441" y="508311"/>
                  <a:pt x="5853245" y="502703"/>
                </a:cubicBezTo>
                <a:cubicBezTo>
                  <a:pt x="5847169" y="523266"/>
                  <a:pt x="5844366" y="527939"/>
                  <a:pt x="5840627" y="539155"/>
                </a:cubicBezTo>
                <a:cubicBezTo>
                  <a:pt x="5839692" y="541492"/>
                  <a:pt x="5835019" y="555980"/>
                  <a:pt x="5835486" y="564392"/>
                </a:cubicBezTo>
                <a:cubicBezTo>
                  <a:pt x="5836888" y="596171"/>
                  <a:pt x="5837823" y="623277"/>
                  <a:pt x="5840627" y="652719"/>
                </a:cubicBezTo>
                <a:cubicBezTo>
                  <a:pt x="5846702" y="713941"/>
                  <a:pt x="5846702" y="775630"/>
                  <a:pt x="5839225" y="836851"/>
                </a:cubicBezTo>
                <a:cubicBezTo>
                  <a:pt x="5825204" y="947144"/>
                  <a:pt x="5775666" y="1042014"/>
                  <a:pt x="5711173" y="1129874"/>
                </a:cubicBezTo>
                <a:cubicBezTo>
                  <a:pt x="5689676" y="1154176"/>
                  <a:pt x="5671450" y="1181281"/>
                  <a:pt x="5649952" y="1205583"/>
                </a:cubicBezTo>
                <a:cubicBezTo>
                  <a:pt x="5627052" y="1232221"/>
                  <a:pt x="5614901" y="1266337"/>
                  <a:pt x="5614901" y="1301388"/>
                </a:cubicBezTo>
                <a:cubicBezTo>
                  <a:pt x="5614901" y="1433645"/>
                  <a:pt x="5620509" y="1565903"/>
                  <a:pt x="5606022" y="1697693"/>
                </a:cubicBezTo>
                <a:cubicBezTo>
                  <a:pt x="5603218" y="1722929"/>
                  <a:pt x="5598077" y="1748633"/>
                  <a:pt x="5609761" y="1773402"/>
                </a:cubicBezTo>
                <a:cubicBezTo>
                  <a:pt x="5609293" y="1784618"/>
                  <a:pt x="5600414" y="1784151"/>
                  <a:pt x="5593404" y="1784618"/>
                </a:cubicBezTo>
                <a:cubicBezTo>
                  <a:pt x="5582655" y="1786020"/>
                  <a:pt x="5571439" y="1784618"/>
                  <a:pt x="5560690" y="1786020"/>
                </a:cubicBezTo>
                <a:lnTo>
                  <a:pt x="5060635" y="1846774"/>
                </a:lnTo>
                <a:cubicBezTo>
                  <a:pt x="4787708" y="1884161"/>
                  <a:pt x="4515716" y="1926689"/>
                  <a:pt x="4244191" y="1974358"/>
                </a:cubicBezTo>
                <a:cubicBezTo>
                  <a:pt x="3928269" y="2029504"/>
                  <a:pt x="3607985" y="2092517"/>
                  <a:pt x="3298761" y="2151013"/>
                </a:cubicBezTo>
                <a:cubicBezTo>
                  <a:pt x="2989537" y="2209509"/>
                  <a:pt x="2931631" y="2238687"/>
                  <a:pt x="2388849" y="2325331"/>
                </a:cubicBezTo>
                <a:cubicBezTo>
                  <a:pt x="1743946" y="2428276"/>
                  <a:pt x="565866" y="2485344"/>
                  <a:pt x="16784" y="2474958"/>
                </a:cubicBezTo>
                <a:cubicBezTo>
                  <a:pt x="16784" y="2502064"/>
                  <a:pt x="1869" y="2586749"/>
                  <a:pt x="0" y="2613855"/>
                </a:cubicBezTo>
                <a:cubicBezTo>
                  <a:pt x="1700428" y="2633788"/>
                  <a:pt x="8506136" y="2614566"/>
                  <a:pt x="10211195" y="2610876"/>
                </a:cubicBezTo>
                <a:cubicBezTo>
                  <a:pt x="11916254" y="2607186"/>
                  <a:pt x="10230356" y="2602464"/>
                  <a:pt x="10230356" y="2591715"/>
                </a:cubicBezTo>
                <a:cubicBezTo>
                  <a:pt x="10232226" y="2421136"/>
                  <a:pt x="10232226" y="2251491"/>
                  <a:pt x="10232226" y="2081846"/>
                </a:cubicBezTo>
                <a:close/>
                <a:moveTo>
                  <a:pt x="5631726" y="896671"/>
                </a:moveTo>
                <a:cubicBezTo>
                  <a:pt x="5629856" y="896204"/>
                  <a:pt x="5627987" y="895736"/>
                  <a:pt x="5626117" y="894802"/>
                </a:cubicBezTo>
                <a:cubicBezTo>
                  <a:pt x="5625183" y="877043"/>
                  <a:pt x="5632660" y="861620"/>
                  <a:pt x="5643876" y="847133"/>
                </a:cubicBezTo>
                <a:cubicBezTo>
                  <a:pt x="5639670" y="863957"/>
                  <a:pt x="5635931" y="880314"/>
                  <a:pt x="5631726" y="896671"/>
                </a:cubicBezTo>
                <a:close/>
                <a:moveTo>
                  <a:pt x="5638736" y="1040144"/>
                </a:moveTo>
                <a:cubicBezTo>
                  <a:pt x="5652756" y="1028928"/>
                  <a:pt x="5666776" y="1018179"/>
                  <a:pt x="5680796" y="1006963"/>
                </a:cubicBezTo>
                <a:cubicBezTo>
                  <a:pt x="5672851" y="1026124"/>
                  <a:pt x="5659766" y="1038275"/>
                  <a:pt x="5638736" y="1040144"/>
                </a:cubicBezTo>
                <a:close/>
                <a:moveTo>
                  <a:pt x="8572700" y="1091552"/>
                </a:moveTo>
                <a:cubicBezTo>
                  <a:pt x="8578775" y="1055567"/>
                  <a:pt x="8584850" y="1019581"/>
                  <a:pt x="8591393" y="983596"/>
                </a:cubicBezTo>
                <a:cubicBezTo>
                  <a:pt x="8592328" y="978455"/>
                  <a:pt x="8592796" y="972847"/>
                  <a:pt x="8601207" y="974249"/>
                </a:cubicBezTo>
                <a:cubicBezTo>
                  <a:pt x="8623173" y="978923"/>
                  <a:pt x="8643268" y="1003692"/>
                  <a:pt x="8643268" y="1027059"/>
                </a:cubicBezTo>
                <a:cubicBezTo>
                  <a:pt x="8643268" y="1052763"/>
                  <a:pt x="8605414" y="1096693"/>
                  <a:pt x="8579710" y="1101366"/>
                </a:cubicBezTo>
                <a:cubicBezTo>
                  <a:pt x="8569896" y="1103235"/>
                  <a:pt x="8571765" y="1096225"/>
                  <a:pt x="8572700" y="1091552"/>
                </a:cubicBezTo>
                <a:close/>
                <a:moveTo>
                  <a:pt x="8635791" y="1082205"/>
                </a:moveTo>
                <a:cubicBezTo>
                  <a:pt x="8649811" y="1141557"/>
                  <a:pt x="8622238" y="1180814"/>
                  <a:pt x="8556343" y="1194367"/>
                </a:cubicBezTo>
                <a:cubicBezTo>
                  <a:pt x="8545127" y="1130341"/>
                  <a:pt x="8593730" y="1108376"/>
                  <a:pt x="8635791" y="1082205"/>
                </a:cubicBezTo>
                <a:close/>
                <a:moveTo>
                  <a:pt x="8519423" y="1149502"/>
                </a:moveTo>
                <a:cubicBezTo>
                  <a:pt x="8516619" y="1171467"/>
                  <a:pt x="8510076" y="1188759"/>
                  <a:pt x="8502599" y="1205583"/>
                </a:cubicBezTo>
                <a:cubicBezTo>
                  <a:pt x="8497458" y="1216799"/>
                  <a:pt x="8486242" y="1215865"/>
                  <a:pt x="8475960" y="1216799"/>
                </a:cubicBezTo>
                <a:cubicBezTo>
                  <a:pt x="8389035" y="1225211"/>
                  <a:pt x="8317532" y="1192965"/>
                  <a:pt x="8258179" y="1131276"/>
                </a:cubicBezTo>
                <a:cubicBezTo>
                  <a:pt x="8240421" y="1112582"/>
                  <a:pt x="8224531" y="1092954"/>
                  <a:pt x="8212380" y="1068652"/>
                </a:cubicBezTo>
                <a:cubicBezTo>
                  <a:pt x="8297903" y="1157447"/>
                  <a:pt x="8397914" y="1190628"/>
                  <a:pt x="8519423" y="1149502"/>
                </a:cubicBezTo>
                <a:close/>
                <a:moveTo>
                  <a:pt x="8064701" y="445687"/>
                </a:moveTo>
                <a:lnTo>
                  <a:pt x="8064701" y="445687"/>
                </a:lnTo>
                <a:cubicBezTo>
                  <a:pt x="8064701" y="408300"/>
                  <a:pt x="8069374" y="401290"/>
                  <a:pt x="8093676" y="398486"/>
                </a:cubicBezTo>
                <a:cubicBezTo>
                  <a:pt x="8105359" y="397084"/>
                  <a:pt x="8109565" y="400355"/>
                  <a:pt x="8106761" y="412039"/>
                </a:cubicBezTo>
                <a:cubicBezTo>
                  <a:pt x="8104425" y="423255"/>
                  <a:pt x="8102555" y="434471"/>
                  <a:pt x="8100219" y="446155"/>
                </a:cubicBezTo>
                <a:cubicBezTo>
                  <a:pt x="8095545" y="477466"/>
                  <a:pt x="8091339" y="508778"/>
                  <a:pt x="8086666" y="540090"/>
                </a:cubicBezTo>
                <a:cubicBezTo>
                  <a:pt x="8081525" y="628885"/>
                  <a:pt x="8082459" y="717212"/>
                  <a:pt x="8096947" y="805072"/>
                </a:cubicBezTo>
                <a:cubicBezTo>
                  <a:pt x="8071243" y="717212"/>
                  <a:pt x="8057223" y="627483"/>
                  <a:pt x="8059560" y="535417"/>
                </a:cubicBezTo>
                <a:lnTo>
                  <a:pt x="8059560" y="535417"/>
                </a:lnTo>
                <a:lnTo>
                  <a:pt x="8059560" y="535417"/>
                </a:lnTo>
                <a:cubicBezTo>
                  <a:pt x="8058158" y="505507"/>
                  <a:pt x="8060027" y="475597"/>
                  <a:pt x="8064701" y="445687"/>
                </a:cubicBezTo>
                <a:close/>
                <a:moveTo>
                  <a:pt x="6423868" y="1733210"/>
                </a:moveTo>
                <a:cubicBezTo>
                  <a:pt x="6262168" y="1740688"/>
                  <a:pt x="6100468" y="1750502"/>
                  <a:pt x="5939236" y="1763588"/>
                </a:cubicBezTo>
                <a:lnTo>
                  <a:pt x="5748093" y="1777140"/>
                </a:lnTo>
                <a:cubicBezTo>
                  <a:pt x="5729400" y="1778542"/>
                  <a:pt x="5720988" y="1778542"/>
                  <a:pt x="5720988" y="1753306"/>
                </a:cubicBezTo>
                <a:cubicBezTo>
                  <a:pt x="5721455" y="1716386"/>
                  <a:pt x="5711173" y="1679466"/>
                  <a:pt x="5707435" y="1642079"/>
                </a:cubicBezTo>
                <a:cubicBezTo>
                  <a:pt x="5699022" y="1563098"/>
                  <a:pt x="5700892" y="1485053"/>
                  <a:pt x="5734541" y="1410746"/>
                </a:cubicBezTo>
                <a:cubicBezTo>
                  <a:pt x="5740149" y="1398595"/>
                  <a:pt x="5742485" y="1385042"/>
                  <a:pt x="5741551" y="1371956"/>
                </a:cubicBezTo>
                <a:cubicBezTo>
                  <a:pt x="5738746" y="1339242"/>
                  <a:pt x="5751365" y="1311202"/>
                  <a:pt x="5768189" y="1284096"/>
                </a:cubicBezTo>
                <a:cubicBezTo>
                  <a:pt x="5818662" y="1205116"/>
                  <a:pt x="5885024" y="1140623"/>
                  <a:pt x="5956995" y="1081270"/>
                </a:cubicBezTo>
                <a:cubicBezTo>
                  <a:pt x="5999055" y="1046687"/>
                  <a:pt x="6043453" y="1014441"/>
                  <a:pt x="6085981" y="980325"/>
                </a:cubicBezTo>
                <a:cubicBezTo>
                  <a:pt x="6100935" y="968174"/>
                  <a:pt x="6107011" y="970043"/>
                  <a:pt x="6111684" y="989204"/>
                </a:cubicBezTo>
                <a:cubicBezTo>
                  <a:pt x="6127574" y="1058838"/>
                  <a:pt x="6135519" y="1129874"/>
                  <a:pt x="6128976" y="1200442"/>
                </a:cubicBezTo>
                <a:cubicBezTo>
                  <a:pt x="6122433" y="1271478"/>
                  <a:pt x="6146268" y="1325222"/>
                  <a:pt x="6192534" y="1377564"/>
                </a:cubicBezTo>
                <a:cubicBezTo>
                  <a:pt x="6276188" y="1471967"/>
                  <a:pt x="6350963" y="1573847"/>
                  <a:pt x="6417792" y="1681336"/>
                </a:cubicBezTo>
                <a:cubicBezTo>
                  <a:pt x="6428074" y="1697693"/>
                  <a:pt x="6429009" y="1698160"/>
                  <a:pt x="6463592" y="1704703"/>
                </a:cubicBezTo>
                <a:cubicBezTo>
                  <a:pt x="6456581" y="1723864"/>
                  <a:pt x="6444898" y="1732276"/>
                  <a:pt x="6423868" y="1733210"/>
                </a:cubicBezTo>
                <a:close/>
                <a:moveTo>
                  <a:pt x="6752408" y="1637406"/>
                </a:moveTo>
                <a:cubicBezTo>
                  <a:pt x="6747735" y="1649556"/>
                  <a:pt x="6740725" y="1661707"/>
                  <a:pt x="6737921" y="1674326"/>
                </a:cubicBezTo>
                <a:cubicBezTo>
                  <a:pt x="6729508" y="1712647"/>
                  <a:pt x="6707544" y="1724331"/>
                  <a:pt x="6667820" y="1726668"/>
                </a:cubicBezTo>
                <a:cubicBezTo>
                  <a:pt x="6624824" y="1729004"/>
                  <a:pt x="6591176" y="1714517"/>
                  <a:pt x="6556125" y="1696290"/>
                </a:cubicBezTo>
                <a:cubicBezTo>
                  <a:pt x="6549582" y="1692552"/>
                  <a:pt x="6545376" y="1686944"/>
                  <a:pt x="6543974" y="1679934"/>
                </a:cubicBezTo>
                <a:cubicBezTo>
                  <a:pt x="6537899" y="1655165"/>
                  <a:pt x="6521075" y="1637873"/>
                  <a:pt x="6502848" y="1621983"/>
                </a:cubicBezTo>
                <a:cubicBezTo>
                  <a:pt x="6454713" y="1578988"/>
                  <a:pt x="6407978" y="1533656"/>
                  <a:pt x="6370591" y="1480847"/>
                </a:cubicBezTo>
                <a:cubicBezTo>
                  <a:pt x="6343952" y="1442992"/>
                  <a:pt x="6321053" y="1403268"/>
                  <a:pt x="6310304" y="1357936"/>
                </a:cubicBezTo>
                <a:cubicBezTo>
                  <a:pt x="6307032" y="1343916"/>
                  <a:pt x="6300490" y="1331298"/>
                  <a:pt x="6291143" y="1321016"/>
                </a:cubicBezTo>
                <a:cubicBezTo>
                  <a:pt x="6266374" y="1294845"/>
                  <a:pt x="6258897" y="1262599"/>
                  <a:pt x="6256560" y="1228950"/>
                </a:cubicBezTo>
                <a:cubicBezTo>
                  <a:pt x="6252354" y="1165859"/>
                  <a:pt x="6254223" y="1102768"/>
                  <a:pt x="6265440" y="1040612"/>
                </a:cubicBezTo>
                <a:cubicBezTo>
                  <a:pt x="6266841" y="1034069"/>
                  <a:pt x="6267776" y="1027059"/>
                  <a:pt x="6269178" y="1020516"/>
                </a:cubicBezTo>
                <a:cubicBezTo>
                  <a:pt x="6275254" y="1001355"/>
                  <a:pt x="6279927" y="981727"/>
                  <a:pt x="6279927" y="961164"/>
                </a:cubicBezTo>
                <a:cubicBezTo>
                  <a:pt x="6282731" y="949948"/>
                  <a:pt x="6285535" y="938732"/>
                  <a:pt x="6288339" y="927048"/>
                </a:cubicBezTo>
                <a:cubicBezTo>
                  <a:pt x="6296284" y="911626"/>
                  <a:pt x="6297686" y="894802"/>
                  <a:pt x="6301892" y="878445"/>
                </a:cubicBezTo>
                <a:cubicBezTo>
                  <a:pt x="6305164" y="865826"/>
                  <a:pt x="6308902" y="861153"/>
                  <a:pt x="6322455" y="868630"/>
                </a:cubicBezTo>
                <a:cubicBezTo>
                  <a:pt x="6332269" y="874239"/>
                  <a:pt x="6341616" y="881716"/>
                  <a:pt x="6353766" y="881716"/>
                </a:cubicBezTo>
                <a:cubicBezTo>
                  <a:pt x="6384611" y="899942"/>
                  <a:pt x="6420596" y="903214"/>
                  <a:pt x="6452843" y="917701"/>
                </a:cubicBezTo>
                <a:cubicBezTo>
                  <a:pt x="6467330" y="924711"/>
                  <a:pt x="6481818" y="929852"/>
                  <a:pt x="6498175" y="928450"/>
                </a:cubicBezTo>
                <a:cubicBezTo>
                  <a:pt x="6511261" y="931254"/>
                  <a:pt x="6523879" y="934058"/>
                  <a:pt x="6536964" y="936395"/>
                </a:cubicBezTo>
                <a:cubicBezTo>
                  <a:pt x="6551919" y="941068"/>
                  <a:pt x="6566406" y="946209"/>
                  <a:pt x="6582296" y="942470"/>
                </a:cubicBezTo>
                <a:cubicBezTo>
                  <a:pt x="6620618" y="946676"/>
                  <a:pt x="6659875" y="948078"/>
                  <a:pt x="6698197" y="949013"/>
                </a:cubicBezTo>
                <a:cubicBezTo>
                  <a:pt x="6735117" y="949948"/>
                  <a:pt x="6772504" y="940601"/>
                  <a:pt x="6809891" y="934993"/>
                </a:cubicBezTo>
                <a:cubicBezTo>
                  <a:pt x="6851484" y="928917"/>
                  <a:pt x="6892143" y="919571"/>
                  <a:pt x="6932334" y="906485"/>
                </a:cubicBezTo>
                <a:cubicBezTo>
                  <a:pt x="6948224" y="901344"/>
                  <a:pt x="6955701" y="901812"/>
                  <a:pt x="6951028" y="921907"/>
                </a:cubicBezTo>
                <a:cubicBezTo>
                  <a:pt x="6928595" y="1011637"/>
                  <a:pt x="6904294" y="1100899"/>
                  <a:pt x="6868776" y="1186422"/>
                </a:cubicBezTo>
                <a:cubicBezTo>
                  <a:pt x="6858494" y="1211191"/>
                  <a:pt x="6848213" y="1236895"/>
                  <a:pt x="6826248" y="1255121"/>
                </a:cubicBezTo>
                <a:cubicBezTo>
                  <a:pt x="6808956" y="1277086"/>
                  <a:pt x="6801946" y="1302790"/>
                  <a:pt x="6804283" y="1329428"/>
                </a:cubicBezTo>
                <a:cubicBezTo>
                  <a:pt x="6813162" y="1436917"/>
                  <a:pt x="6791198" y="1538329"/>
                  <a:pt x="6752408" y="1637406"/>
                </a:cubicBezTo>
                <a:close/>
                <a:moveTo>
                  <a:pt x="7341725" y="1717321"/>
                </a:moveTo>
                <a:cubicBezTo>
                  <a:pt x="7309011" y="1716386"/>
                  <a:pt x="7276297" y="1717321"/>
                  <a:pt x="7243583" y="1716386"/>
                </a:cubicBezTo>
                <a:cubicBezTo>
                  <a:pt x="7124411" y="1713582"/>
                  <a:pt x="7005707" y="1714050"/>
                  <a:pt x="6886535" y="1716386"/>
                </a:cubicBezTo>
                <a:cubicBezTo>
                  <a:pt x="6871113" y="1716854"/>
                  <a:pt x="6855223" y="1716386"/>
                  <a:pt x="6839801" y="1717788"/>
                </a:cubicBezTo>
                <a:cubicBezTo>
                  <a:pt x="6825780" y="1718723"/>
                  <a:pt x="6820640" y="1713115"/>
                  <a:pt x="6820173" y="1699095"/>
                </a:cubicBezTo>
                <a:cubicBezTo>
                  <a:pt x="6819238" y="1681803"/>
                  <a:pt x="6826248" y="1664979"/>
                  <a:pt x="6821107" y="1648154"/>
                </a:cubicBezTo>
                <a:cubicBezTo>
                  <a:pt x="6830922" y="1562164"/>
                  <a:pt x="6857560" y="1482249"/>
                  <a:pt x="6910370" y="1413082"/>
                </a:cubicBezTo>
                <a:cubicBezTo>
                  <a:pt x="6929998" y="1386911"/>
                  <a:pt x="6940747" y="1359805"/>
                  <a:pt x="6941214" y="1327091"/>
                </a:cubicBezTo>
                <a:cubicBezTo>
                  <a:pt x="6941681" y="1299986"/>
                  <a:pt x="6950094" y="1274749"/>
                  <a:pt x="6964114" y="1251850"/>
                </a:cubicBezTo>
                <a:cubicBezTo>
                  <a:pt x="7001033" y="1191095"/>
                  <a:pt x="7037953" y="1130809"/>
                  <a:pt x="7075340" y="1070522"/>
                </a:cubicBezTo>
                <a:cubicBezTo>
                  <a:pt x="7078144" y="1066316"/>
                  <a:pt x="7079547" y="1059305"/>
                  <a:pt x="7086090" y="1059773"/>
                </a:cubicBezTo>
                <a:cubicBezTo>
                  <a:pt x="7092165" y="1060707"/>
                  <a:pt x="7093100" y="1067718"/>
                  <a:pt x="7094969" y="1072391"/>
                </a:cubicBezTo>
                <a:cubicBezTo>
                  <a:pt x="7124878" y="1142025"/>
                  <a:pt x="7152919" y="1211658"/>
                  <a:pt x="7172548" y="1285031"/>
                </a:cubicBezTo>
                <a:cubicBezTo>
                  <a:pt x="7179558" y="1310735"/>
                  <a:pt x="7184698" y="1336438"/>
                  <a:pt x="7183296" y="1363544"/>
                </a:cubicBezTo>
                <a:cubicBezTo>
                  <a:pt x="7181427" y="1394856"/>
                  <a:pt x="7195447" y="1420092"/>
                  <a:pt x="7216478" y="1442992"/>
                </a:cubicBezTo>
                <a:cubicBezTo>
                  <a:pt x="7284242" y="1518234"/>
                  <a:pt x="7330041" y="1606094"/>
                  <a:pt x="7356680" y="1703768"/>
                </a:cubicBezTo>
                <a:cubicBezTo>
                  <a:pt x="7355745" y="1712180"/>
                  <a:pt x="7351539" y="1717321"/>
                  <a:pt x="7341725" y="1717321"/>
                </a:cubicBezTo>
                <a:close/>
                <a:moveTo>
                  <a:pt x="8401186" y="1759849"/>
                </a:moveTo>
                <a:cubicBezTo>
                  <a:pt x="8397447" y="1776673"/>
                  <a:pt x="8386231" y="1779477"/>
                  <a:pt x="8371743" y="1777608"/>
                </a:cubicBezTo>
                <a:cubicBezTo>
                  <a:pt x="8252104" y="1764990"/>
                  <a:pt x="8131997" y="1757979"/>
                  <a:pt x="8011891" y="1749567"/>
                </a:cubicBezTo>
                <a:cubicBezTo>
                  <a:pt x="7834769" y="1736482"/>
                  <a:pt x="7657647" y="1729939"/>
                  <a:pt x="7480525" y="1724798"/>
                </a:cubicBezTo>
                <a:cubicBezTo>
                  <a:pt x="7458092" y="1724331"/>
                  <a:pt x="7444539" y="1715451"/>
                  <a:pt x="7433323" y="1697693"/>
                </a:cubicBezTo>
                <a:cubicBezTo>
                  <a:pt x="7378645" y="1611235"/>
                  <a:pt x="7343127" y="1519168"/>
                  <a:pt x="7344061" y="1414952"/>
                </a:cubicBezTo>
                <a:cubicBezTo>
                  <a:pt x="7344061" y="1407007"/>
                  <a:pt x="7343127" y="1399529"/>
                  <a:pt x="7342660" y="1391585"/>
                </a:cubicBezTo>
                <a:cubicBezTo>
                  <a:pt x="7324433" y="1356067"/>
                  <a:pt x="7295926" y="1325222"/>
                  <a:pt x="7289850" y="1283629"/>
                </a:cubicBezTo>
                <a:cubicBezTo>
                  <a:pt x="7280970" y="1218669"/>
                  <a:pt x="7271156" y="1153708"/>
                  <a:pt x="7268820" y="1087813"/>
                </a:cubicBezTo>
                <a:cubicBezTo>
                  <a:pt x="7266950" y="1084074"/>
                  <a:pt x="7266483" y="1080336"/>
                  <a:pt x="7266950" y="1076597"/>
                </a:cubicBezTo>
                <a:lnTo>
                  <a:pt x="7266950" y="1076130"/>
                </a:lnTo>
                <a:cubicBezTo>
                  <a:pt x="7259940" y="1031732"/>
                  <a:pt x="7255267" y="986868"/>
                  <a:pt x="7254799" y="941536"/>
                </a:cubicBezTo>
                <a:cubicBezTo>
                  <a:pt x="7254799" y="911626"/>
                  <a:pt x="7266016" y="885455"/>
                  <a:pt x="7288448" y="864892"/>
                </a:cubicBezTo>
                <a:cubicBezTo>
                  <a:pt x="7314151" y="841525"/>
                  <a:pt x="7335649" y="814886"/>
                  <a:pt x="7333780" y="775162"/>
                </a:cubicBezTo>
                <a:cubicBezTo>
                  <a:pt x="7339855" y="777499"/>
                  <a:pt x="7343594" y="778434"/>
                  <a:pt x="7346865" y="779836"/>
                </a:cubicBezTo>
                <a:cubicBezTo>
                  <a:pt x="7482394" y="843394"/>
                  <a:pt x="7610913" y="823766"/>
                  <a:pt x="7718401" y="718614"/>
                </a:cubicBezTo>
                <a:cubicBezTo>
                  <a:pt x="7775417" y="662533"/>
                  <a:pt x="7828226" y="601779"/>
                  <a:pt x="7882905" y="542894"/>
                </a:cubicBezTo>
                <a:cubicBezTo>
                  <a:pt x="7893186" y="532145"/>
                  <a:pt x="7903468" y="521864"/>
                  <a:pt x="7913750" y="511115"/>
                </a:cubicBezTo>
                <a:lnTo>
                  <a:pt x="7913750" y="511115"/>
                </a:lnTo>
                <a:cubicBezTo>
                  <a:pt x="7941323" y="480270"/>
                  <a:pt x="7972167" y="453165"/>
                  <a:pt x="8007218" y="431667"/>
                </a:cubicBezTo>
                <a:cubicBezTo>
                  <a:pt x="8011891" y="428863"/>
                  <a:pt x="8016097" y="425592"/>
                  <a:pt x="8020771" y="423255"/>
                </a:cubicBezTo>
                <a:cubicBezTo>
                  <a:pt x="8028715" y="419516"/>
                  <a:pt x="8037128" y="411104"/>
                  <a:pt x="8046007" y="416712"/>
                </a:cubicBezTo>
                <a:cubicBezTo>
                  <a:pt x="8053484" y="421853"/>
                  <a:pt x="8048811" y="432134"/>
                  <a:pt x="8048344" y="440547"/>
                </a:cubicBezTo>
                <a:cubicBezTo>
                  <a:pt x="8046942" y="471858"/>
                  <a:pt x="8045539" y="503170"/>
                  <a:pt x="8044138" y="534949"/>
                </a:cubicBezTo>
                <a:cubicBezTo>
                  <a:pt x="8044138" y="681227"/>
                  <a:pt x="8071711" y="821429"/>
                  <a:pt x="8136671" y="953686"/>
                </a:cubicBezTo>
                <a:cubicBezTo>
                  <a:pt x="8149757" y="979858"/>
                  <a:pt x="8160038" y="1007898"/>
                  <a:pt x="8171254" y="1034536"/>
                </a:cubicBezTo>
                <a:cubicBezTo>
                  <a:pt x="8177330" y="1053230"/>
                  <a:pt x="8188546" y="1069120"/>
                  <a:pt x="8199295" y="1085477"/>
                </a:cubicBezTo>
                <a:lnTo>
                  <a:pt x="8199762" y="1085009"/>
                </a:lnTo>
                <a:lnTo>
                  <a:pt x="8199762" y="1085009"/>
                </a:lnTo>
                <a:cubicBezTo>
                  <a:pt x="8216586" y="1104637"/>
                  <a:pt x="8232008" y="1124733"/>
                  <a:pt x="8249768" y="1143427"/>
                </a:cubicBezTo>
                <a:cubicBezTo>
                  <a:pt x="8309120" y="1204648"/>
                  <a:pt x="8380156" y="1237830"/>
                  <a:pt x="8467081" y="1232221"/>
                </a:cubicBezTo>
                <a:cubicBezTo>
                  <a:pt x="8494654" y="1230352"/>
                  <a:pt x="8494654" y="1231287"/>
                  <a:pt x="8490915" y="1258860"/>
                </a:cubicBezTo>
                <a:cubicBezTo>
                  <a:pt x="8484372" y="1310735"/>
                  <a:pt x="8482971" y="1363077"/>
                  <a:pt x="8470819" y="1414017"/>
                </a:cubicBezTo>
                <a:cubicBezTo>
                  <a:pt x="8465211" y="1438319"/>
                  <a:pt x="8458201" y="1462153"/>
                  <a:pt x="8447452" y="1485053"/>
                </a:cubicBezTo>
                <a:lnTo>
                  <a:pt x="8447452" y="1485053"/>
                </a:lnTo>
                <a:cubicBezTo>
                  <a:pt x="8426890" y="1532721"/>
                  <a:pt x="8417075" y="1581792"/>
                  <a:pt x="8419412" y="1634134"/>
                </a:cubicBezTo>
                <a:cubicBezTo>
                  <a:pt x="8422216" y="1676662"/>
                  <a:pt x="8411000" y="1718256"/>
                  <a:pt x="8401186" y="1759849"/>
                </a:cubicBezTo>
                <a:close/>
                <a:moveTo>
                  <a:pt x="8667102" y="1805648"/>
                </a:moveTo>
                <a:lnTo>
                  <a:pt x="8469885" y="1785553"/>
                </a:lnTo>
                <a:cubicBezTo>
                  <a:pt x="8445583" y="1783683"/>
                  <a:pt x="8441377" y="1774336"/>
                  <a:pt x="8448387" y="1753306"/>
                </a:cubicBezTo>
                <a:cubicBezTo>
                  <a:pt x="8454462" y="1733210"/>
                  <a:pt x="8457734" y="1712180"/>
                  <a:pt x="8464744" y="1692552"/>
                </a:cubicBezTo>
                <a:cubicBezTo>
                  <a:pt x="8478297" y="1653295"/>
                  <a:pt x="8488111" y="1614039"/>
                  <a:pt x="8478297" y="1571511"/>
                </a:cubicBezTo>
                <a:cubicBezTo>
                  <a:pt x="8473624" y="1550948"/>
                  <a:pt x="8481568" y="1529917"/>
                  <a:pt x="8486709" y="1509354"/>
                </a:cubicBezTo>
                <a:cubicBezTo>
                  <a:pt x="8497458" y="1469630"/>
                  <a:pt x="8508207" y="1429906"/>
                  <a:pt x="8518956" y="1389715"/>
                </a:cubicBezTo>
                <a:cubicBezTo>
                  <a:pt x="8527835" y="1356534"/>
                  <a:pt x="8534378" y="1322885"/>
                  <a:pt x="8531106" y="1288302"/>
                </a:cubicBezTo>
                <a:cubicBezTo>
                  <a:pt x="8530172" y="1279890"/>
                  <a:pt x="8531106" y="1271011"/>
                  <a:pt x="8532041" y="1262599"/>
                </a:cubicBezTo>
                <a:cubicBezTo>
                  <a:pt x="8535780" y="1235025"/>
                  <a:pt x="8543725" y="1211191"/>
                  <a:pt x="8575971" y="1204648"/>
                </a:cubicBezTo>
                <a:cubicBezTo>
                  <a:pt x="8587187" y="1202312"/>
                  <a:pt x="8597001" y="1194834"/>
                  <a:pt x="8607750" y="1190161"/>
                </a:cubicBezTo>
                <a:cubicBezTo>
                  <a:pt x="8613826" y="1187357"/>
                  <a:pt x="8620368" y="1179879"/>
                  <a:pt x="8626444" y="1185487"/>
                </a:cubicBezTo>
                <a:cubicBezTo>
                  <a:pt x="8631585" y="1190161"/>
                  <a:pt x="8628313" y="1198573"/>
                  <a:pt x="8627378" y="1205583"/>
                </a:cubicBezTo>
                <a:cubicBezTo>
                  <a:pt x="8614760" y="1307463"/>
                  <a:pt x="8601675" y="1409343"/>
                  <a:pt x="8589524" y="1511224"/>
                </a:cubicBezTo>
                <a:cubicBezTo>
                  <a:pt x="8586720" y="1532721"/>
                  <a:pt x="8587187" y="1554686"/>
                  <a:pt x="8586253" y="1576651"/>
                </a:cubicBezTo>
                <a:cubicBezTo>
                  <a:pt x="8585786" y="1589270"/>
                  <a:pt x="8589991" y="1600018"/>
                  <a:pt x="8599806" y="1607496"/>
                </a:cubicBezTo>
                <a:cubicBezTo>
                  <a:pt x="8607750" y="1613571"/>
                  <a:pt x="8616630" y="1618245"/>
                  <a:pt x="8619901" y="1602355"/>
                </a:cubicBezTo>
                <a:cubicBezTo>
                  <a:pt x="8623173" y="1585063"/>
                  <a:pt x="8637193" y="1585998"/>
                  <a:pt x="8649344" y="1587400"/>
                </a:cubicBezTo>
                <a:cubicBezTo>
                  <a:pt x="8664766" y="1589270"/>
                  <a:pt x="8654952" y="1602355"/>
                  <a:pt x="8657756" y="1607963"/>
                </a:cubicBezTo>
                <a:cubicBezTo>
                  <a:pt x="8656821" y="1615441"/>
                  <a:pt x="8657288" y="1621049"/>
                  <a:pt x="8655887" y="1626189"/>
                </a:cubicBezTo>
                <a:cubicBezTo>
                  <a:pt x="8645605" y="1667783"/>
                  <a:pt x="8661494" y="1696290"/>
                  <a:pt x="8699349" y="1713115"/>
                </a:cubicBezTo>
                <a:cubicBezTo>
                  <a:pt x="8717575" y="1721060"/>
                  <a:pt x="8723651" y="1733210"/>
                  <a:pt x="8723183" y="1752839"/>
                </a:cubicBezTo>
                <a:cubicBezTo>
                  <a:pt x="8721782" y="1810789"/>
                  <a:pt x="8722249" y="1811256"/>
                  <a:pt x="8667102" y="1805648"/>
                </a:cubicBezTo>
                <a:close/>
                <a:moveTo>
                  <a:pt x="8848898" y="1827146"/>
                </a:moveTo>
                <a:cubicBezTo>
                  <a:pt x="8842823" y="1826211"/>
                  <a:pt x="8836280" y="1826211"/>
                  <a:pt x="8830204" y="1824809"/>
                </a:cubicBezTo>
                <a:cubicBezTo>
                  <a:pt x="8815250" y="1822005"/>
                  <a:pt x="8793284" y="1827146"/>
                  <a:pt x="8787209" y="1813593"/>
                </a:cubicBezTo>
                <a:cubicBezTo>
                  <a:pt x="8778330" y="1793965"/>
                  <a:pt x="8784405" y="1770598"/>
                  <a:pt x="8790948" y="1749567"/>
                </a:cubicBezTo>
                <a:cubicBezTo>
                  <a:pt x="8797023" y="1730406"/>
                  <a:pt x="8813380" y="1742557"/>
                  <a:pt x="8824129" y="1740688"/>
                </a:cubicBezTo>
                <a:cubicBezTo>
                  <a:pt x="8877406" y="1745361"/>
                  <a:pt x="8867124" y="1739753"/>
                  <a:pt x="8875537" y="1787889"/>
                </a:cubicBezTo>
                <a:cubicBezTo>
                  <a:pt x="8876004" y="1791628"/>
                  <a:pt x="8876471" y="1795834"/>
                  <a:pt x="8876938" y="1799573"/>
                </a:cubicBezTo>
                <a:cubicBezTo>
                  <a:pt x="8879275" y="1829483"/>
                  <a:pt x="8877406" y="1830885"/>
                  <a:pt x="8848898" y="1827146"/>
                </a:cubicBezTo>
                <a:close/>
              </a:path>
            </a:pathLst>
          </a:custGeom>
          <a:solidFill>
            <a:schemeClr val="accent4"/>
          </a:solidFill>
          <a:ln w="4673" cap="flat">
            <a:noFill/>
            <a:prstDash val="solid"/>
            <a:miter/>
          </a:ln>
        </p:spPr>
        <p:txBody>
          <a:bodyPr rtlCol="0" anchor="ctr"/>
          <a:lstStyle/>
          <a:p>
            <a:endParaRPr lang="en-US">
              <a:solidFill>
                <a:prstClr val="black"/>
              </a:solidFill>
            </a:endParaRPr>
          </a:p>
        </p:txBody>
      </p:sp>
      <p:sp>
        <p:nvSpPr>
          <p:cNvPr id="7" name="TextBox 6">
            <a:extLst>
              <a:ext uri="{FF2B5EF4-FFF2-40B4-BE49-F238E27FC236}">
                <a16:creationId xmlns:a16="http://schemas.microsoft.com/office/drawing/2014/main" xmlns="" id="{C0E4428B-7721-4666-ADD0-365A456E3244}"/>
              </a:ext>
            </a:extLst>
          </p:cNvPr>
          <p:cNvSpPr txBox="1"/>
          <p:nvPr/>
        </p:nvSpPr>
        <p:spPr>
          <a:xfrm>
            <a:off x="976660" y="389352"/>
            <a:ext cx="5557780" cy="1446550"/>
          </a:xfrm>
          <a:prstGeom prst="rect">
            <a:avLst/>
          </a:prstGeom>
          <a:noFill/>
        </p:spPr>
        <p:txBody>
          <a:bodyPr wrap="square" rtlCol="0" anchor="ctr">
            <a:spAutoFit/>
          </a:bodyPr>
          <a:lstStyle/>
          <a:p>
            <a:pPr algn="dist"/>
            <a:r>
              <a:rPr lang="id-ID" altLang="ko-KR" sz="4400" b="1" dirty="0" smtClean="0">
                <a:solidFill>
                  <a:srgbClr val="EDB300"/>
                </a:solidFill>
                <a:cs typeface="Arial" pitchFamily="34" charset="0"/>
              </a:rPr>
              <a:t>Belajar dari Nilai Pokok Puasa?</a:t>
            </a:r>
            <a:endParaRPr lang="ko-KR" altLang="en-US" sz="4400" b="1" dirty="0">
              <a:solidFill>
                <a:srgbClr val="EDB300"/>
              </a:solidFill>
              <a:cs typeface="Arial" pitchFamily="34" charset="0"/>
            </a:endParaRPr>
          </a:p>
        </p:txBody>
      </p:sp>
      <p:grpSp>
        <p:nvGrpSpPr>
          <p:cNvPr id="8" name="그룹 4">
            <a:extLst>
              <a:ext uri="{FF2B5EF4-FFF2-40B4-BE49-F238E27FC236}">
                <a16:creationId xmlns:a16="http://schemas.microsoft.com/office/drawing/2014/main" xmlns="" id="{676B3E21-805D-45F4-9DB6-6E49122652D7}"/>
              </a:ext>
            </a:extLst>
          </p:cNvPr>
          <p:cNvGrpSpPr/>
          <p:nvPr/>
        </p:nvGrpSpPr>
        <p:grpSpPr>
          <a:xfrm>
            <a:off x="3082506" y="4777387"/>
            <a:ext cx="2196001" cy="733866"/>
            <a:chOff x="6770146" y="5164195"/>
            <a:chExt cx="2196001" cy="733866"/>
          </a:xfrm>
        </p:grpSpPr>
        <p:sp>
          <p:nvSpPr>
            <p:cNvPr id="9" name="TextBox 8">
              <a:extLst>
                <a:ext uri="{FF2B5EF4-FFF2-40B4-BE49-F238E27FC236}">
                  <a16:creationId xmlns:a16="http://schemas.microsoft.com/office/drawing/2014/main" xmlns="" id="{C5C36FDC-3EFB-463B-8266-C1390010B3AA}"/>
                </a:ext>
              </a:extLst>
            </p:cNvPr>
            <p:cNvSpPr txBox="1"/>
            <p:nvPr/>
          </p:nvSpPr>
          <p:spPr>
            <a:xfrm>
              <a:off x="6770147" y="5164195"/>
              <a:ext cx="2196000" cy="307777"/>
            </a:xfrm>
            <a:prstGeom prst="rect">
              <a:avLst/>
            </a:prstGeom>
            <a:noFill/>
          </p:spPr>
          <p:txBody>
            <a:bodyPr wrap="square" rtlCol="0" anchor="ctr">
              <a:spAutoFit/>
            </a:bodyPr>
            <a:lstStyle/>
            <a:p>
              <a:pPr algn="ctr"/>
              <a:r>
                <a:rPr lang="id-ID" altLang="ko-KR" sz="1400" b="1" dirty="0" smtClean="0">
                  <a:solidFill>
                    <a:srgbClr val="BEA00E"/>
                  </a:solidFill>
                  <a:cs typeface="Arial" pitchFamily="34" charset="0"/>
                </a:rPr>
                <a:t>Setelah Puasa</a:t>
              </a:r>
              <a:endParaRPr lang="ko-KR" altLang="en-US" sz="1400" b="1" dirty="0">
                <a:solidFill>
                  <a:srgbClr val="BEA00E"/>
                </a:solidFill>
                <a:cs typeface="Arial" pitchFamily="34" charset="0"/>
              </a:endParaRPr>
            </a:p>
          </p:txBody>
        </p:sp>
        <p:sp>
          <p:nvSpPr>
            <p:cNvPr id="10" name="TextBox 9">
              <a:extLst>
                <a:ext uri="{FF2B5EF4-FFF2-40B4-BE49-F238E27FC236}">
                  <a16:creationId xmlns:a16="http://schemas.microsoft.com/office/drawing/2014/main" xmlns="" id="{B16357C7-B42F-46CF-A69C-9FDC6C4EDF5F}"/>
                </a:ext>
              </a:extLst>
            </p:cNvPr>
            <p:cNvSpPr txBox="1"/>
            <p:nvPr/>
          </p:nvSpPr>
          <p:spPr>
            <a:xfrm>
              <a:off x="6770146" y="5436396"/>
              <a:ext cx="2196000" cy="461665"/>
            </a:xfrm>
            <a:prstGeom prst="rect">
              <a:avLst/>
            </a:prstGeom>
            <a:noFill/>
          </p:spPr>
          <p:txBody>
            <a:bodyPr wrap="square" rtlCol="0">
              <a:spAutoFit/>
            </a:bodyPr>
            <a:lstStyle/>
            <a:p>
              <a:pPr algn="ctr"/>
              <a:r>
                <a:rPr lang="id-ID" altLang="ko-KR" sz="1200" dirty="0" smtClean="0">
                  <a:solidFill>
                    <a:prstClr val="black">
                      <a:lumMod val="75000"/>
                      <a:lumOff val="25000"/>
                    </a:prstClr>
                  </a:solidFill>
                  <a:cs typeface="Arial" pitchFamily="34" charset="0"/>
                </a:rPr>
                <a:t>Kinerja dan Produktivitas akan semakin baik</a:t>
              </a:r>
              <a:endParaRPr lang="en-US" altLang="ko-KR" sz="1200" dirty="0">
                <a:solidFill>
                  <a:prstClr val="black">
                    <a:lumMod val="75000"/>
                    <a:lumOff val="25000"/>
                  </a:prstClr>
                </a:solidFill>
                <a:cs typeface="Arial" pitchFamily="34" charset="0"/>
              </a:endParaRPr>
            </a:p>
          </p:txBody>
        </p:sp>
      </p:grpSp>
      <p:sp>
        <p:nvSpPr>
          <p:cNvPr id="11" name="Rectangle 10">
            <a:extLst>
              <a:ext uri="{FF2B5EF4-FFF2-40B4-BE49-F238E27FC236}">
                <a16:creationId xmlns:a16="http://schemas.microsoft.com/office/drawing/2014/main" xmlns="" id="{18AF9245-0DA0-4A46-9DF3-F0F11DB54C3A}"/>
              </a:ext>
            </a:extLst>
          </p:cNvPr>
          <p:cNvSpPr/>
          <p:nvPr/>
        </p:nvSpPr>
        <p:spPr>
          <a:xfrm>
            <a:off x="3898002" y="4138459"/>
            <a:ext cx="566192" cy="566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nvGrpSpPr>
          <p:cNvPr id="12" name="그룹 3">
            <a:extLst>
              <a:ext uri="{FF2B5EF4-FFF2-40B4-BE49-F238E27FC236}">
                <a16:creationId xmlns:a16="http://schemas.microsoft.com/office/drawing/2014/main" xmlns="" id="{4D49DA1D-260F-4F61-A70C-0664619F2706}"/>
              </a:ext>
            </a:extLst>
          </p:cNvPr>
          <p:cNvGrpSpPr/>
          <p:nvPr/>
        </p:nvGrpSpPr>
        <p:grpSpPr>
          <a:xfrm>
            <a:off x="757609" y="4777387"/>
            <a:ext cx="2196000" cy="733866"/>
            <a:chOff x="4445250" y="5164195"/>
            <a:chExt cx="2196000" cy="733866"/>
          </a:xfrm>
        </p:grpSpPr>
        <p:sp>
          <p:nvSpPr>
            <p:cNvPr id="13" name="TextBox 12">
              <a:extLst>
                <a:ext uri="{FF2B5EF4-FFF2-40B4-BE49-F238E27FC236}">
                  <a16:creationId xmlns:a16="http://schemas.microsoft.com/office/drawing/2014/main" xmlns="" id="{3D9526BB-AF48-4FB2-8115-78D3386CF39D}"/>
                </a:ext>
              </a:extLst>
            </p:cNvPr>
            <p:cNvSpPr txBox="1"/>
            <p:nvPr/>
          </p:nvSpPr>
          <p:spPr>
            <a:xfrm>
              <a:off x="4445250" y="5164195"/>
              <a:ext cx="2196000" cy="307777"/>
            </a:xfrm>
            <a:prstGeom prst="rect">
              <a:avLst/>
            </a:prstGeom>
            <a:noFill/>
          </p:spPr>
          <p:txBody>
            <a:bodyPr wrap="square" rtlCol="0" anchor="ctr">
              <a:spAutoFit/>
            </a:bodyPr>
            <a:lstStyle/>
            <a:p>
              <a:pPr algn="ctr"/>
              <a:r>
                <a:rPr lang="id-ID" altLang="ko-KR" sz="1400" b="1" dirty="0" smtClean="0">
                  <a:solidFill>
                    <a:srgbClr val="EDB300"/>
                  </a:solidFill>
                  <a:cs typeface="Arial" pitchFamily="34" charset="0"/>
                </a:rPr>
                <a:t>Saat Puasa</a:t>
              </a:r>
              <a:endParaRPr lang="ko-KR" altLang="en-US" sz="1400" b="1" dirty="0">
                <a:solidFill>
                  <a:srgbClr val="EDB300"/>
                </a:solidFill>
                <a:cs typeface="Arial" pitchFamily="34" charset="0"/>
              </a:endParaRPr>
            </a:p>
          </p:txBody>
        </p:sp>
        <p:sp>
          <p:nvSpPr>
            <p:cNvPr id="14" name="TextBox 13">
              <a:extLst>
                <a:ext uri="{FF2B5EF4-FFF2-40B4-BE49-F238E27FC236}">
                  <a16:creationId xmlns:a16="http://schemas.microsoft.com/office/drawing/2014/main" xmlns="" id="{D62F3533-92C7-471E-B4B7-E8FE7ADA9A8B}"/>
                </a:ext>
              </a:extLst>
            </p:cNvPr>
            <p:cNvSpPr txBox="1"/>
            <p:nvPr/>
          </p:nvSpPr>
          <p:spPr>
            <a:xfrm>
              <a:off x="4445250" y="5436396"/>
              <a:ext cx="2196000" cy="461665"/>
            </a:xfrm>
            <a:prstGeom prst="rect">
              <a:avLst/>
            </a:prstGeom>
            <a:noFill/>
          </p:spPr>
          <p:txBody>
            <a:bodyPr wrap="square" rtlCol="0">
              <a:spAutoFit/>
            </a:bodyPr>
            <a:lstStyle/>
            <a:p>
              <a:pPr algn="ctr"/>
              <a:r>
                <a:rPr lang="id-ID" altLang="ko-KR" sz="1200" dirty="0" smtClean="0">
                  <a:solidFill>
                    <a:prstClr val="black">
                      <a:lumMod val="75000"/>
                      <a:lumOff val="25000"/>
                    </a:prstClr>
                  </a:solidFill>
                  <a:cs typeface="Arial" pitchFamily="34" charset="0"/>
                </a:rPr>
                <a:t>Kinerja dan Produktivitas Baik meski sedang puasa</a:t>
              </a:r>
              <a:endParaRPr lang="en-US" altLang="ko-KR" sz="1200" dirty="0">
                <a:solidFill>
                  <a:prstClr val="black">
                    <a:lumMod val="75000"/>
                    <a:lumOff val="25000"/>
                  </a:prstClr>
                </a:solidFill>
                <a:cs typeface="Arial" pitchFamily="34" charset="0"/>
              </a:endParaRPr>
            </a:p>
          </p:txBody>
        </p:sp>
      </p:grpSp>
      <p:sp>
        <p:nvSpPr>
          <p:cNvPr id="15" name="Rectangle 14">
            <a:extLst>
              <a:ext uri="{FF2B5EF4-FFF2-40B4-BE49-F238E27FC236}">
                <a16:creationId xmlns:a16="http://schemas.microsoft.com/office/drawing/2014/main" xmlns="" id="{AC37AD7E-E889-477E-A295-F42484875D71}"/>
              </a:ext>
            </a:extLst>
          </p:cNvPr>
          <p:cNvSpPr/>
          <p:nvPr/>
        </p:nvSpPr>
        <p:spPr>
          <a:xfrm>
            <a:off x="1573106" y="4147352"/>
            <a:ext cx="566192" cy="566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6" name="Frame 17">
            <a:extLst>
              <a:ext uri="{FF2B5EF4-FFF2-40B4-BE49-F238E27FC236}">
                <a16:creationId xmlns:a16="http://schemas.microsoft.com/office/drawing/2014/main" xmlns="" id="{6E3F3CDF-2CE7-4BD8-B647-915EE61B59DD}"/>
              </a:ext>
            </a:extLst>
          </p:cNvPr>
          <p:cNvSpPr/>
          <p:nvPr/>
        </p:nvSpPr>
        <p:spPr>
          <a:xfrm>
            <a:off x="4035299" y="4278976"/>
            <a:ext cx="273722" cy="27372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17" name="TextBox 16">
            <a:extLst>
              <a:ext uri="{FF2B5EF4-FFF2-40B4-BE49-F238E27FC236}">
                <a16:creationId xmlns:a16="http://schemas.microsoft.com/office/drawing/2014/main" xmlns="" id="{B6782B8D-AA9A-4438-8D6B-E474CF436490}"/>
              </a:ext>
            </a:extLst>
          </p:cNvPr>
          <p:cNvSpPr txBox="1"/>
          <p:nvPr/>
        </p:nvSpPr>
        <p:spPr>
          <a:xfrm>
            <a:off x="976660" y="2354322"/>
            <a:ext cx="4301846" cy="1569660"/>
          </a:xfrm>
          <a:prstGeom prst="rect">
            <a:avLst/>
          </a:prstGeom>
          <a:noFill/>
        </p:spPr>
        <p:txBody>
          <a:bodyPr wrap="square" rtlCol="0">
            <a:spAutoFit/>
          </a:bodyPr>
          <a:lstStyle/>
          <a:p>
            <a:r>
              <a:rPr lang="id-ID" altLang="ko-KR" sz="2400" dirty="0" smtClean="0">
                <a:solidFill>
                  <a:prstClr val="black">
                    <a:lumMod val="75000"/>
                    <a:lumOff val="25000"/>
                  </a:prstClr>
                </a:solidFill>
                <a:cs typeface="Arial" pitchFamily="34" charset="0"/>
              </a:rPr>
              <a:t>Dari tiga nilai tersebut tertanam spirit puasa untuk [eningkatan kinerja dan produktifitas berkarya</a:t>
            </a:r>
            <a:endParaRPr lang="ko-KR" altLang="en-US" sz="2400" dirty="0">
              <a:solidFill>
                <a:prstClr val="black">
                  <a:lumMod val="75000"/>
                  <a:lumOff val="25000"/>
                </a:prstClr>
              </a:solidFill>
              <a:cs typeface="Arial" pitchFamily="34" charset="0"/>
            </a:endParaRPr>
          </a:p>
        </p:txBody>
      </p:sp>
      <p:sp>
        <p:nvSpPr>
          <p:cNvPr id="18" name="자유형: 도형 94">
            <a:extLst>
              <a:ext uri="{FF2B5EF4-FFF2-40B4-BE49-F238E27FC236}">
                <a16:creationId xmlns:a16="http://schemas.microsoft.com/office/drawing/2014/main" xmlns="" id="{B1A36264-6258-4B09-9CA5-73DC4CAFB9C2}"/>
              </a:ext>
            </a:extLst>
          </p:cNvPr>
          <p:cNvSpPr/>
          <p:nvPr/>
        </p:nvSpPr>
        <p:spPr>
          <a:xfrm>
            <a:off x="1639794" y="4278976"/>
            <a:ext cx="386742" cy="342724"/>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9" name="직사각형 1">
            <a:extLst>
              <a:ext uri="{FF2B5EF4-FFF2-40B4-BE49-F238E27FC236}">
                <a16:creationId xmlns:a16="http://schemas.microsoft.com/office/drawing/2014/main" xmlns="" id="{0D331208-EA70-4206-9BE6-EB14FC57DE94}"/>
              </a:ext>
            </a:extLst>
          </p:cNvPr>
          <p:cNvSpPr/>
          <p:nvPr/>
        </p:nvSpPr>
        <p:spPr>
          <a:xfrm>
            <a:off x="7604597" y="1761027"/>
            <a:ext cx="3701596" cy="1754326"/>
          </a:xfrm>
          <a:prstGeom prst="rect">
            <a:avLst/>
          </a:prstGeom>
        </p:spPr>
        <p:txBody>
          <a:bodyPr wrap="square">
            <a:spAutoFit/>
          </a:bodyPr>
          <a:lstStyle/>
          <a:p>
            <a:pPr algn="r"/>
            <a:r>
              <a:rPr lang="id-ID" altLang="ko-KR" dirty="0" smtClean="0">
                <a:solidFill>
                  <a:prstClr val="black"/>
                </a:solidFill>
                <a:cs typeface="Arial" pitchFamily="34" charset="0"/>
              </a:rPr>
              <a:t>Bila etos kerja meningkat selama Ramadhan, maka dipastikan secara alamiah</a:t>
            </a:r>
            <a:r>
              <a:rPr lang="id-ID" altLang="ko-KR" dirty="0">
                <a:solidFill>
                  <a:prstClr val="black"/>
                </a:solidFill>
                <a:cs typeface="Arial" pitchFamily="34" charset="0"/>
              </a:rPr>
              <a:t> </a:t>
            </a:r>
            <a:r>
              <a:rPr lang="id-ID" altLang="ko-KR" dirty="0" smtClean="0">
                <a:solidFill>
                  <a:prstClr val="black"/>
                </a:solidFill>
                <a:cs typeface="Arial" pitchFamily="34" charset="0"/>
              </a:rPr>
              <a:t>bahwa produktifitas kerjanya akan terus meningkat pada bulan-bulan berikutnya</a:t>
            </a:r>
            <a:r>
              <a:rPr lang="en-US" altLang="ko-KR" dirty="0" smtClean="0">
                <a:solidFill>
                  <a:prstClr val="black"/>
                </a:solidFill>
                <a:cs typeface="Arial" pitchFamily="34" charset="0"/>
              </a:rPr>
              <a:t>    </a:t>
            </a:r>
            <a:endParaRPr lang="ko-KR" altLang="en-US" dirty="0">
              <a:solidFill>
                <a:prstClr val="black"/>
              </a:solidFill>
              <a:cs typeface="Arial" pitchFamily="34" charset="0"/>
            </a:endParaRPr>
          </a:p>
        </p:txBody>
      </p:sp>
      <p:sp>
        <p:nvSpPr>
          <p:cNvPr id="20" name="TextBox 19">
            <a:extLst>
              <a:ext uri="{FF2B5EF4-FFF2-40B4-BE49-F238E27FC236}">
                <a16:creationId xmlns:a16="http://schemas.microsoft.com/office/drawing/2014/main" xmlns="" id="{A7558AF2-0373-4B9A-B19C-E8A27E69C2A0}"/>
              </a:ext>
            </a:extLst>
          </p:cNvPr>
          <p:cNvSpPr txBox="1"/>
          <p:nvPr/>
        </p:nvSpPr>
        <p:spPr>
          <a:xfrm>
            <a:off x="7604598" y="866406"/>
            <a:ext cx="3701596" cy="492443"/>
          </a:xfrm>
          <a:prstGeom prst="rect">
            <a:avLst/>
          </a:prstGeom>
          <a:noFill/>
        </p:spPr>
        <p:txBody>
          <a:bodyPr wrap="square" lIns="36000" tIns="0" rIns="36000" bIns="0" rtlCol="0" anchor="ctr">
            <a:spAutoFit/>
          </a:bodyPr>
          <a:lstStyle/>
          <a:p>
            <a:pPr algn="r"/>
            <a:r>
              <a:rPr lang="id-ID" altLang="ko-KR" sz="3200" b="1" dirty="0" smtClean="0">
                <a:solidFill>
                  <a:srgbClr val="84CADF"/>
                </a:solidFill>
              </a:rPr>
              <a:t>Soal Etos Kerja?</a:t>
            </a:r>
            <a:endParaRPr lang="ko-KR" altLang="en-US" sz="3200" b="1" dirty="0">
              <a:solidFill>
                <a:srgbClr val="84CADF"/>
              </a:solidFill>
            </a:endParaRPr>
          </a:p>
        </p:txBody>
      </p:sp>
    </p:spTree>
    <p:extLst>
      <p:ext uri="{BB962C8B-B14F-4D97-AF65-F5344CB8AC3E}">
        <p14:creationId xmlns:p14="http://schemas.microsoft.com/office/powerpoint/2010/main" val="71792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24EAF081-94C6-4D59-951B-C0CFBF89968D}"/>
              </a:ext>
            </a:extLst>
          </p:cNvPr>
          <p:cNvGrpSpPr/>
          <p:nvPr/>
        </p:nvGrpSpPr>
        <p:grpSpPr>
          <a:xfrm>
            <a:off x="865778" y="2034678"/>
            <a:ext cx="3584109" cy="3330170"/>
            <a:chOff x="9521749" y="3621396"/>
            <a:chExt cx="574895" cy="534163"/>
          </a:xfrm>
          <a:solidFill>
            <a:schemeClr val="accent4">
              <a:alpha val="40000"/>
            </a:schemeClr>
          </a:solidFill>
        </p:grpSpPr>
        <p:sp>
          <p:nvSpPr>
            <p:cNvPr id="25" name="Freeform: Shape 24">
              <a:extLst>
                <a:ext uri="{FF2B5EF4-FFF2-40B4-BE49-F238E27FC236}">
                  <a16:creationId xmlns:a16="http://schemas.microsoft.com/office/drawing/2014/main" xmlns="" id="{7BF294C0-BD2A-4AF8-B7AE-629D5D27292C}"/>
                </a:ext>
              </a:extLst>
            </p:cNvPr>
            <p:cNvSpPr/>
            <p:nvPr/>
          </p:nvSpPr>
          <p:spPr>
            <a:xfrm>
              <a:off x="9521749" y="3621396"/>
              <a:ext cx="473919" cy="534163"/>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grpFill/>
            <a:ln w="6538" cap="flat">
              <a:noFill/>
              <a:prstDash val="solid"/>
              <a:miter/>
            </a:ln>
          </p:spPr>
          <p:txBody>
            <a:bodyPr rtlCol="0" anchor="ctr"/>
            <a:lstStyle/>
            <a:p>
              <a:endParaRPr lang="en-US" dirty="0">
                <a:solidFill>
                  <a:prstClr val="black"/>
                </a:solidFill>
              </a:endParaRPr>
            </a:p>
          </p:txBody>
        </p:sp>
        <p:sp>
          <p:nvSpPr>
            <p:cNvPr id="26" name="Freeform: Shape 25">
              <a:extLst>
                <a:ext uri="{FF2B5EF4-FFF2-40B4-BE49-F238E27FC236}">
                  <a16:creationId xmlns:a16="http://schemas.microsoft.com/office/drawing/2014/main" xmlns="" id="{47B237E9-7FE9-4A1E-AD62-0EBBC923413E}"/>
                </a:ext>
              </a:extLst>
            </p:cNvPr>
            <p:cNvSpPr/>
            <p:nvPr/>
          </p:nvSpPr>
          <p:spPr>
            <a:xfrm>
              <a:off x="9907880" y="3802784"/>
              <a:ext cx="188764" cy="180732"/>
            </a:xfrm>
            <a:custGeom>
              <a:avLst/>
              <a:gdLst>
                <a:gd name="connsiteX0" fmla="*/ 58895 w 307562"/>
                <a:gd name="connsiteY0" fmla="*/ 297747 h 294475"/>
                <a:gd name="connsiteX1" fmla="*/ 88343 w 307562"/>
                <a:gd name="connsiteY1" fmla="*/ 208750 h 294475"/>
                <a:gd name="connsiteX2" fmla="*/ 75909 w 307562"/>
                <a:gd name="connsiteY2" fmla="*/ 172759 h 294475"/>
                <a:gd name="connsiteX3" fmla="*/ 7853 w 307562"/>
                <a:gd name="connsiteY3" fmla="*/ 123679 h 294475"/>
                <a:gd name="connsiteX4" fmla="*/ 0 w 307562"/>
                <a:gd name="connsiteY4" fmla="*/ 120407 h 294475"/>
                <a:gd name="connsiteX5" fmla="*/ 3272 w 307562"/>
                <a:gd name="connsiteY5" fmla="*/ 115172 h 294475"/>
                <a:gd name="connsiteX6" fmla="*/ 102739 w 307562"/>
                <a:gd name="connsiteY6" fmla="*/ 115172 h 294475"/>
                <a:gd name="connsiteX7" fmla="*/ 123679 w 307562"/>
                <a:gd name="connsiteY7" fmla="*/ 99467 h 294475"/>
                <a:gd name="connsiteX8" fmla="*/ 156399 w 307562"/>
                <a:gd name="connsiteY8" fmla="*/ 0 h 294475"/>
                <a:gd name="connsiteX9" fmla="*/ 182574 w 307562"/>
                <a:gd name="connsiteY9" fmla="*/ 79181 h 294475"/>
                <a:gd name="connsiteX10" fmla="*/ 230999 w 307562"/>
                <a:gd name="connsiteY10" fmla="*/ 115172 h 294475"/>
                <a:gd name="connsiteX11" fmla="*/ 308872 w 307562"/>
                <a:gd name="connsiteY11" fmla="*/ 115172 h 294475"/>
                <a:gd name="connsiteX12" fmla="*/ 310180 w 307562"/>
                <a:gd name="connsiteY12" fmla="*/ 118444 h 294475"/>
                <a:gd name="connsiteX13" fmla="*/ 259793 w 307562"/>
                <a:gd name="connsiteY13" fmla="*/ 155745 h 294475"/>
                <a:gd name="connsiteX14" fmla="*/ 221184 w 307562"/>
                <a:gd name="connsiteY14" fmla="*/ 187809 h 294475"/>
                <a:gd name="connsiteX15" fmla="*/ 232962 w 307562"/>
                <a:gd name="connsiteY15" fmla="*/ 236234 h 294475"/>
                <a:gd name="connsiteX16" fmla="*/ 248668 w 307562"/>
                <a:gd name="connsiteY16" fmla="*/ 297747 h 294475"/>
                <a:gd name="connsiteX17" fmla="*/ 217912 w 307562"/>
                <a:gd name="connsiteY17" fmla="*/ 276807 h 294475"/>
                <a:gd name="connsiteX18" fmla="*/ 166215 w 307562"/>
                <a:gd name="connsiteY18" fmla="*/ 238852 h 294475"/>
                <a:gd name="connsiteX19" fmla="*/ 145929 w 307562"/>
                <a:gd name="connsiteY19" fmla="*/ 238852 h 294475"/>
                <a:gd name="connsiteX20" fmla="*/ 62167 w 307562"/>
                <a:gd name="connsiteY20" fmla="*/ 299710 h 294475"/>
                <a:gd name="connsiteX21" fmla="*/ 58895 w 307562"/>
                <a:gd name="connsiteY21" fmla="*/ 297747 h 29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562" h="294475">
                  <a:moveTo>
                    <a:pt x="58895" y="297747"/>
                  </a:moveTo>
                  <a:cubicBezTo>
                    <a:pt x="68711" y="268300"/>
                    <a:pt x="77218" y="237543"/>
                    <a:pt x="88343" y="208750"/>
                  </a:cubicBezTo>
                  <a:cubicBezTo>
                    <a:pt x="94886" y="191081"/>
                    <a:pt x="90960" y="182574"/>
                    <a:pt x="75909" y="172759"/>
                  </a:cubicBezTo>
                  <a:cubicBezTo>
                    <a:pt x="52351" y="157708"/>
                    <a:pt x="30756" y="140039"/>
                    <a:pt x="7853" y="123679"/>
                  </a:cubicBezTo>
                  <a:cubicBezTo>
                    <a:pt x="5235" y="121716"/>
                    <a:pt x="2617" y="121716"/>
                    <a:pt x="0" y="120407"/>
                  </a:cubicBezTo>
                  <a:cubicBezTo>
                    <a:pt x="1309" y="118444"/>
                    <a:pt x="1963" y="117135"/>
                    <a:pt x="3272" y="115172"/>
                  </a:cubicBezTo>
                  <a:cubicBezTo>
                    <a:pt x="36646" y="115172"/>
                    <a:pt x="69365" y="114518"/>
                    <a:pt x="102739" y="115172"/>
                  </a:cubicBezTo>
                  <a:cubicBezTo>
                    <a:pt x="115172" y="115827"/>
                    <a:pt x="120407" y="111246"/>
                    <a:pt x="123679" y="99467"/>
                  </a:cubicBezTo>
                  <a:cubicBezTo>
                    <a:pt x="132841" y="67402"/>
                    <a:pt x="143966" y="36646"/>
                    <a:pt x="156399" y="0"/>
                  </a:cubicBezTo>
                  <a:cubicBezTo>
                    <a:pt x="166215" y="29448"/>
                    <a:pt x="174722" y="54314"/>
                    <a:pt x="182574" y="79181"/>
                  </a:cubicBezTo>
                  <a:cubicBezTo>
                    <a:pt x="194354" y="115172"/>
                    <a:pt x="194354" y="115172"/>
                    <a:pt x="230999" y="115172"/>
                  </a:cubicBezTo>
                  <a:cubicBezTo>
                    <a:pt x="257175" y="115172"/>
                    <a:pt x="283351" y="115172"/>
                    <a:pt x="308872" y="115172"/>
                  </a:cubicBezTo>
                  <a:cubicBezTo>
                    <a:pt x="309526" y="116481"/>
                    <a:pt x="310180" y="117790"/>
                    <a:pt x="310180" y="118444"/>
                  </a:cubicBezTo>
                  <a:cubicBezTo>
                    <a:pt x="293166" y="130878"/>
                    <a:pt x="276152" y="143311"/>
                    <a:pt x="259793" y="155745"/>
                  </a:cubicBezTo>
                  <a:cubicBezTo>
                    <a:pt x="246050" y="166215"/>
                    <a:pt x="225764" y="174067"/>
                    <a:pt x="221184" y="187809"/>
                  </a:cubicBezTo>
                  <a:cubicBezTo>
                    <a:pt x="216603" y="200897"/>
                    <a:pt x="228382" y="219875"/>
                    <a:pt x="232962" y="236234"/>
                  </a:cubicBezTo>
                  <a:cubicBezTo>
                    <a:pt x="238852" y="255866"/>
                    <a:pt x="245396" y="275498"/>
                    <a:pt x="248668" y="297747"/>
                  </a:cubicBezTo>
                  <a:cubicBezTo>
                    <a:pt x="238197" y="290549"/>
                    <a:pt x="228382" y="284005"/>
                    <a:pt x="217912" y="276807"/>
                  </a:cubicBezTo>
                  <a:cubicBezTo>
                    <a:pt x="200243" y="264373"/>
                    <a:pt x="182574" y="251940"/>
                    <a:pt x="166215" y="238852"/>
                  </a:cubicBezTo>
                  <a:cubicBezTo>
                    <a:pt x="159017" y="232962"/>
                    <a:pt x="153781" y="232962"/>
                    <a:pt x="145929" y="238852"/>
                  </a:cubicBezTo>
                  <a:cubicBezTo>
                    <a:pt x="118444" y="259792"/>
                    <a:pt x="90306" y="279424"/>
                    <a:pt x="62167" y="299710"/>
                  </a:cubicBezTo>
                  <a:cubicBezTo>
                    <a:pt x="60858" y="299056"/>
                    <a:pt x="60204" y="298401"/>
                    <a:pt x="58895" y="297747"/>
                  </a:cubicBezTo>
                  <a:close/>
                </a:path>
              </a:pathLst>
            </a:custGeom>
            <a:grpFill/>
            <a:ln w="6538" cap="flat">
              <a:noFill/>
              <a:prstDash val="solid"/>
              <a:miter/>
            </a:ln>
          </p:spPr>
          <p:txBody>
            <a:bodyPr rtlCol="0" anchor="ctr"/>
            <a:lstStyle/>
            <a:p>
              <a:endParaRPr lang="en-US">
                <a:solidFill>
                  <a:prstClr val="black"/>
                </a:solidFill>
              </a:endParaRPr>
            </a:p>
          </p:txBody>
        </p:sp>
      </p:gr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30273" y="631609"/>
            <a:ext cx="11573197" cy="724247"/>
          </a:xfrm>
        </p:spPr>
        <p:txBody>
          <a:bodyPr/>
          <a:lstStyle/>
          <a:p>
            <a:r>
              <a:rPr lang="id-ID" sz="4000" dirty="0" smtClean="0"/>
              <a:t>5 Spirit Puasa dan Etos Kerja</a:t>
            </a:r>
            <a:endParaRPr lang="en-US" sz="4000" dirty="0"/>
          </a:p>
        </p:txBody>
      </p:sp>
      <p:cxnSp>
        <p:nvCxnSpPr>
          <p:cNvPr id="3" name="Straight Connector 2">
            <a:extLst>
              <a:ext uri="{FF2B5EF4-FFF2-40B4-BE49-F238E27FC236}">
                <a16:creationId xmlns:a16="http://schemas.microsoft.com/office/drawing/2014/main" xmlns="" id="{F6148310-6722-41F5-9BDE-004187861417}"/>
              </a:ext>
            </a:extLst>
          </p:cNvPr>
          <p:cNvCxnSpPr>
            <a:cxnSpLocks/>
            <a:endCxn id="7" idx="1"/>
          </p:cNvCxnSpPr>
          <p:nvPr/>
        </p:nvCxnSpPr>
        <p:spPr>
          <a:xfrm flipV="1">
            <a:off x="4348264" y="1913350"/>
            <a:ext cx="1768608" cy="163553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B8AC6755-A647-4493-9B89-B604626CC8DC}"/>
              </a:ext>
            </a:extLst>
          </p:cNvPr>
          <p:cNvCxnSpPr>
            <a:cxnSpLocks/>
            <a:endCxn id="8" idx="1"/>
          </p:cNvCxnSpPr>
          <p:nvPr/>
        </p:nvCxnSpPr>
        <p:spPr>
          <a:xfrm flipV="1">
            <a:off x="4348264" y="3001648"/>
            <a:ext cx="1770588" cy="547232"/>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EFA1118D-128A-4B98-A996-62BDEB594DF2}"/>
              </a:ext>
            </a:extLst>
          </p:cNvPr>
          <p:cNvCxnSpPr>
            <a:cxnSpLocks/>
            <a:endCxn id="9" idx="1"/>
          </p:cNvCxnSpPr>
          <p:nvPr/>
        </p:nvCxnSpPr>
        <p:spPr>
          <a:xfrm>
            <a:off x="4348264" y="3552826"/>
            <a:ext cx="1772568" cy="53712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07F182A-4BC9-4537-9999-D830DE0AA532}"/>
              </a:ext>
            </a:extLst>
          </p:cNvPr>
          <p:cNvCxnSpPr>
            <a:cxnSpLocks/>
            <a:endCxn id="10" idx="1"/>
          </p:cNvCxnSpPr>
          <p:nvPr/>
        </p:nvCxnSpPr>
        <p:spPr>
          <a:xfrm>
            <a:off x="4348264" y="3552825"/>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Rounded Rectangle 11">
            <a:extLst>
              <a:ext uri="{FF2B5EF4-FFF2-40B4-BE49-F238E27FC236}">
                <a16:creationId xmlns:a16="http://schemas.microsoft.com/office/drawing/2014/main" xmlns="" id="{F86502E0-7AC4-4388-9323-81488ACDB42C}"/>
              </a:ext>
            </a:extLst>
          </p:cNvPr>
          <p:cNvSpPr/>
          <p:nvPr/>
        </p:nvSpPr>
        <p:spPr>
          <a:xfrm>
            <a:off x="6116873" y="1449139"/>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8" name="Rounded Rectangle 13">
            <a:extLst>
              <a:ext uri="{FF2B5EF4-FFF2-40B4-BE49-F238E27FC236}">
                <a16:creationId xmlns:a16="http://schemas.microsoft.com/office/drawing/2014/main" xmlns="" id="{6994F1B4-4AC0-4F85-BE03-3527571B493B}"/>
              </a:ext>
            </a:extLst>
          </p:cNvPr>
          <p:cNvSpPr/>
          <p:nvPr/>
        </p:nvSpPr>
        <p:spPr>
          <a:xfrm>
            <a:off x="6118853" y="2537437"/>
            <a:ext cx="5141817" cy="928423"/>
          </a:xfrm>
          <a:prstGeom prst="roundRect">
            <a:avLst>
              <a:gd name="adj" fmla="val 8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9" name="Rounded Rectangle 14">
            <a:extLst>
              <a:ext uri="{FF2B5EF4-FFF2-40B4-BE49-F238E27FC236}">
                <a16:creationId xmlns:a16="http://schemas.microsoft.com/office/drawing/2014/main" xmlns="" id="{0330F8F9-B94A-47B5-8B1B-232D79F0AC39}"/>
              </a:ext>
            </a:extLst>
          </p:cNvPr>
          <p:cNvSpPr/>
          <p:nvPr/>
        </p:nvSpPr>
        <p:spPr>
          <a:xfrm>
            <a:off x="6120833" y="3625735"/>
            <a:ext cx="5141817" cy="928423"/>
          </a:xfrm>
          <a:prstGeom prst="roundRect">
            <a:avLst>
              <a:gd name="adj" fmla="val 88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0" name="Rounded Rectangle 15">
            <a:extLst>
              <a:ext uri="{FF2B5EF4-FFF2-40B4-BE49-F238E27FC236}">
                <a16:creationId xmlns:a16="http://schemas.microsoft.com/office/drawing/2014/main" xmlns="" id="{4789C6A9-6FA5-4C6A-970C-CD3406B54ECA}"/>
              </a:ext>
            </a:extLst>
          </p:cNvPr>
          <p:cNvSpPr/>
          <p:nvPr/>
        </p:nvSpPr>
        <p:spPr>
          <a:xfrm>
            <a:off x="6122813" y="4714034"/>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nvGrpSpPr>
          <p:cNvPr id="11" name="Group 10">
            <a:extLst>
              <a:ext uri="{FF2B5EF4-FFF2-40B4-BE49-F238E27FC236}">
                <a16:creationId xmlns:a16="http://schemas.microsoft.com/office/drawing/2014/main" xmlns="" id="{3D815B84-E421-4543-A11E-DC5C207DAC92}"/>
              </a:ext>
            </a:extLst>
          </p:cNvPr>
          <p:cNvGrpSpPr/>
          <p:nvPr/>
        </p:nvGrpSpPr>
        <p:grpSpPr>
          <a:xfrm>
            <a:off x="6474310" y="1571608"/>
            <a:ext cx="4784380" cy="677512"/>
            <a:chOff x="6417575" y="2011203"/>
            <a:chExt cx="3182165" cy="648846"/>
          </a:xfrm>
        </p:grpSpPr>
        <p:sp>
          <p:nvSpPr>
            <p:cNvPr id="12" name="TextBox 11">
              <a:extLst>
                <a:ext uri="{FF2B5EF4-FFF2-40B4-BE49-F238E27FC236}">
                  <a16:creationId xmlns:a16="http://schemas.microsoft.com/office/drawing/2014/main" xmlns="" id="{19129CAA-9C84-4F92-931D-1811131912EF}"/>
                </a:ext>
              </a:extLst>
            </p:cNvPr>
            <p:cNvSpPr txBox="1"/>
            <p:nvPr/>
          </p:nvSpPr>
          <p:spPr>
            <a:xfrm>
              <a:off x="6417576" y="2217917"/>
              <a:ext cx="3182164" cy="442132"/>
            </a:xfrm>
            <a:prstGeom prst="rect">
              <a:avLst/>
            </a:prstGeom>
            <a:noFill/>
          </p:spPr>
          <p:txBody>
            <a:bodyPr wrap="square" rtlCol="0">
              <a:spAutoFit/>
            </a:bodyPr>
            <a:lstStyle/>
            <a:p>
              <a:r>
                <a:rPr lang="id-ID" altLang="ko-KR" sz="1200" dirty="0" smtClean="0">
                  <a:solidFill>
                    <a:prstClr val="white"/>
                  </a:solidFill>
                  <a:cs typeface="Arial" pitchFamily="34" charset="0"/>
                </a:rPr>
                <a:t>Munculnya hubungan spiritual yang erat  antara hamba dan Sang Khaliq. Akhirnya menghasilkan </a:t>
              </a:r>
              <a:r>
                <a:rPr lang="id-ID" altLang="ko-KR" sz="1200" b="1" dirty="0" smtClean="0">
                  <a:solidFill>
                    <a:prstClr val="white"/>
                  </a:solidFill>
                  <a:cs typeface="Arial" pitchFamily="34" charset="0"/>
                </a:rPr>
                <a:t>Sikap Sungguh-SUngguh</a:t>
              </a:r>
              <a:endParaRPr lang="en-US" altLang="ko-KR" sz="1200" b="1" dirty="0">
                <a:solidFill>
                  <a:prstClr val="white"/>
                </a:solidFill>
                <a:cs typeface="Arial" pitchFamily="34" charset="0"/>
              </a:endParaRPr>
            </a:p>
          </p:txBody>
        </p:sp>
        <p:sp>
          <p:nvSpPr>
            <p:cNvPr id="13" name="TextBox 12">
              <a:extLst>
                <a:ext uri="{FF2B5EF4-FFF2-40B4-BE49-F238E27FC236}">
                  <a16:creationId xmlns:a16="http://schemas.microsoft.com/office/drawing/2014/main" xmlns="" id="{0D072082-6B0B-475A-9716-49E78E39D305}"/>
                </a:ext>
              </a:extLst>
            </p:cNvPr>
            <p:cNvSpPr txBox="1"/>
            <p:nvPr/>
          </p:nvSpPr>
          <p:spPr>
            <a:xfrm>
              <a:off x="6417575" y="2011203"/>
              <a:ext cx="2952328" cy="294755"/>
            </a:xfrm>
            <a:prstGeom prst="rect">
              <a:avLst/>
            </a:prstGeom>
            <a:noFill/>
          </p:spPr>
          <p:txBody>
            <a:bodyPr wrap="square" rtlCol="0">
              <a:spAutoFit/>
            </a:bodyPr>
            <a:lstStyle/>
            <a:p>
              <a:r>
                <a:rPr lang="id-ID" altLang="ko-KR" sz="1400" b="1" dirty="0" smtClean="0">
                  <a:solidFill>
                    <a:prstClr val="white"/>
                  </a:solidFill>
                </a:rPr>
                <a:t>Sikap Sungguh-Sungguh</a:t>
              </a:r>
              <a:endParaRPr lang="ko-KR" altLang="en-US" sz="1400" b="1" dirty="0">
                <a:solidFill>
                  <a:prstClr val="white"/>
                </a:solidFill>
              </a:endParaRPr>
            </a:p>
          </p:txBody>
        </p:sp>
      </p:grpSp>
      <p:grpSp>
        <p:nvGrpSpPr>
          <p:cNvPr id="14" name="Group 13">
            <a:extLst>
              <a:ext uri="{FF2B5EF4-FFF2-40B4-BE49-F238E27FC236}">
                <a16:creationId xmlns:a16="http://schemas.microsoft.com/office/drawing/2014/main" xmlns="" id="{4B3DDA5C-4E63-499E-A31E-A99036D50E72}"/>
              </a:ext>
            </a:extLst>
          </p:cNvPr>
          <p:cNvGrpSpPr/>
          <p:nvPr/>
        </p:nvGrpSpPr>
        <p:grpSpPr>
          <a:xfrm>
            <a:off x="6474310" y="2662619"/>
            <a:ext cx="4438822" cy="677511"/>
            <a:chOff x="6417575" y="2011203"/>
            <a:chExt cx="2952329" cy="648845"/>
          </a:xfrm>
        </p:grpSpPr>
        <p:sp>
          <p:nvSpPr>
            <p:cNvPr id="15" name="TextBox 14">
              <a:extLst>
                <a:ext uri="{FF2B5EF4-FFF2-40B4-BE49-F238E27FC236}">
                  <a16:creationId xmlns:a16="http://schemas.microsoft.com/office/drawing/2014/main" xmlns="" id="{B044E8BD-F602-4DC8-AA17-0C8D77B89A2C}"/>
                </a:ext>
              </a:extLst>
            </p:cNvPr>
            <p:cNvSpPr txBox="1"/>
            <p:nvPr/>
          </p:nvSpPr>
          <p:spPr>
            <a:xfrm>
              <a:off x="6417576" y="2217917"/>
              <a:ext cx="2952328" cy="442131"/>
            </a:xfrm>
            <a:prstGeom prst="rect">
              <a:avLst/>
            </a:prstGeom>
            <a:noFill/>
          </p:spPr>
          <p:txBody>
            <a:bodyPr wrap="square" rtlCol="0">
              <a:spAutoFit/>
            </a:bodyPr>
            <a:lstStyle/>
            <a:p>
              <a:r>
                <a:rPr lang="id-ID" altLang="ko-KR" sz="1200" dirty="0" smtClean="0">
                  <a:solidFill>
                    <a:prstClr val="white"/>
                  </a:solidFill>
                  <a:cs typeface="Arial" pitchFamily="34" charset="0"/>
                </a:rPr>
                <a:t>Menjaga hubungan yang baik dan harmonis diantara sesama rekan kerja dan stakeholder lainya</a:t>
              </a:r>
              <a:endParaRPr lang="en-US" altLang="ko-KR" sz="1200" dirty="0">
                <a:solidFill>
                  <a:prstClr val="white"/>
                </a:solidFill>
                <a:cs typeface="Arial" pitchFamily="34" charset="0"/>
              </a:endParaRPr>
            </a:p>
          </p:txBody>
        </p:sp>
        <p:sp>
          <p:nvSpPr>
            <p:cNvPr id="16" name="TextBox 15">
              <a:extLst>
                <a:ext uri="{FF2B5EF4-FFF2-40B4-BE49-F238E27FC236}">
                  <a16:creationId xmlns:a16="http://schemas.microsoft.com/office/drawing/2014/main" xmlns="" id="{B1EE57DD-4C79-4544-B2D4-C4BFAEAE7EF9}"/>
                </a:ext>
              </a:extLst>
            </p:cNvPr>
            <p:cNvSpPr txBox="1"/>
            <p:nvPr/>
          </p:nvSpPr>
          <p:spPr>
            <a:xfrm>
              <a:off x="6417575" y="2011203"/>
              <a:ext cx="2952328" cy="294755"/>
            </a:xfrm>
            <a:prstGeom prst="rect">
              <a:avLst/>
            </a:prstGeom>
            <a:noFill/>
          </p:spPr>
          <p:txBody>
            <a:bodyPr wrap="square" rtlCol="0">
              <a:spAutoFit/>
            </a:bodyPr>
            <a:lstStyle/>
            <a:p>
              <a:r>
                <a:rPr lang="id-ID" altLang="ko-KR" sz="1400" b="1" dirty="0" smtClean="0">
                  <a:solidFill>
                    <a:prstClr val="white"/>
                  </a:solidFill>
                </a:rPr>
                <a:t>Berhubungan baik dan silaturahim</a:t>
              </a:r>
              <a:endParaRPr lang="ko-KR" altLang="en-US" sz="1400" b="1" dirty="0">
                <a:solidFill>
                  <a:prstClr val="white"/>
                </a:solidFill>
              </a:endParaRPr>
            </a:p>
          </p:txBody>
        </p:sp>
      </p:grpSp>
      <p:grpSp>
        <p:nvGrpSpPr>
          <p:cNvPr id="17" name="Group 16">
            <a:extLst>
              <a:ext uri="{FF2B5EF4-FFF2-40B4-BE49-F238E27FC236}">
                <a16:creationId xmlns:a16="http://schemas.microsoft.com/office/drawing/2014/main" xmlns="" id="{D9C2CFDF-23C8-47E0-86F9-5F98C23B11A0}"/>
              </a:ext>
            </a:extLst>
          </p:cNvPr>
          <p:cNvGrpSpPr/>
          <p:nvPr/>
        </p:nvGrpSpPr>
        <p:grpSpPr>
          <a:xfrm>
            <a:off x="6474310" y="3753629"/>
            <a:ext cx="4438820" cy="677511"/>
            <a:chOff x="6417575" y="2011203"/>
            <a:chExt cx="2952328" cy="648845"/>
          </a:xfrm>
        </p:grpSpPr>
        <p:sp>
          <p:nvSpPr>
            <p:cNvPr id="18" name="TextBox 17">
              <a:extLst>
                <a:ext uri="{FF2B5EF4-FFF2-40B4-BE49-F238E27FC236}">
                  <a16:creationId xmlns:a16="http://schemas.microsoft.com/office/drawing/2014/main" xmlns="" id="{2C44F3EA-299F-412A-93D2-2FE72A67D795}"/>
                </a:ext>
              </a:extLst>
            </p:cNvPr>
            <p:cNvSpPr txBox="1"/>
            <p:nvPr/>
          </p:nvSpPr>
          <p:spPr>
            <a:xfrm>
              <a:off x="6417576" y="2217917"/>
              <a:ext cx="2952327" cy="442131"/>
            </a:xfrm>
            <a:prstGeom prst="rect">
              <a:avLst/>
            </a:prstGeom>
            <a:noFill/>
          </p:spPr>
          <p:txBody>
            <a:bodyPr wrap="square" rtlCol="0">
              <a:spAutoFit/>
            </a:bodyPr>
            <a:lstStyle/>
            <a:p>
              <a:r>
                <a:rPr lang="id-ID" altLang="ko-KR" sz="1200" dirty="0" smtClean="0">
                  <a:solidFill>
                    <a:prstClr val="white"/>
                  </a:solidFill>
                  <a:cs typeface="Arial" pitchFamily="34" charset="0"/>
                </a:rPr>
                <a:t>Melahirkan manusia unruk menempuh cara-cara yang halal dalam menjalani pekerjaan  dan atau proses mencari kerja</a:t>
              </a:r>
              <a:endParaRPr lang="en-US" altLang="ko-KR" sz="1200" dirty="0">
                <a:solidFill>
                  <a:prstClr val="white"/>
                </a:solidFill>
                <a:cs typeface="Arial" pitchFamily="34" charset="0"/>
              </a:endParaRPr>
            </a:p>
          </p:txBody>
        </p:sp>
        <p:sp>
          <p:nvSpPr>
            <p:cNvPr id="19" name="TextBox 18">
              <a:extLst>
                <a:ext uri="{FF2B5EF4-FFF2-40B4-BE49-F238E27FC236}">
                  <a16:creationId xmlns:a16="http://schemas.microsoft.com/office/drawing/2014/main" xmlns="" id="{607CF428-98FA-4110-AF1F-73D6C3CEDEB9}"/>
                </a:ext>
              </a:extLst>
            </p:cNvPr>
            <p:cNvSpPr txBox="1"/>
            <p:nvPr/>
          </p:nvSpPr>
          <p:spPr>
            <a:xfrm>
              <a:off x="6417575" y="2011203"/>
              <a:ext cx="2952327" cy="294755"/>
            </a:xfrm>
            <a:prstGeom prst="rect">
              <a:avLst/>
            </a:prstGeom>
            <a:noFill/>
          </p:spPr>
          <p:txBody>
            <a:bodyPr wrap="square" rtlCol="0">
              <a:spAutoFit/>
            </a:bodyPr>
            <a:lstStyle/>
            <a:p>
              <a:r>
                <a:rPr lang="id-ID" altLang="ko-KR" sz="1400" b="1" dirty="0" smtClean="0">
                  <a:solidFill>
                    <a:prstClr val="white"/>
                  </a:solidFill>
                </a:rPr>
                <a:t>Memahami cara-cara halal dan baik</a:t>
              </a:r>
              <a:endParaRPr lang="ko-KR" altLang="en-US" sz="1400" b="1" dirty="0">
                <a:solidFill>
                  <a:prstClr val="white"/>
                </a:solidFill>
              </a:endParaRPr>
            </a:p>
          </p:txBody>
        </p:sp>
      </p:grpSp>
      <p:grpSp>
        <p:nvGrpSpPr>
          <p:cNvPr id="20" name="Group 19">
            <a:extLst>
              <a:ext uri="{FF2B5EF4-FFF2-40B4-BE49-F238E27FC236}">
                <a16:creationId xmlns:a16="http://schemas.microsoft.com/office/drawing/2014/main" xmlns="" id="{08F6DB73-1EE1-40F6-A882-BBCD11621285}"/>
              </a:ext>
            </a:extLst>
          </p:cNvPr>
          <p:cNvGrpSpPr/>
          <p:nvPr/>
        </p:nvGrpSpPr>
        <p:grpSpPr>
          <a:xfrm>
            <a:off x="6474310" y="4844640"/>
            <a:ext cx="4438820" cy="677511"/>
            <a:chOff x="6417575" y="2011203"/>
            <a:chExt cx="2952328" cy="648845"/>
          </a:xfrm>
        </p:grpSpPr>
        <p:sp>
          <p:nvSpPr>
            <p:cNvPr id="21" name="TextBox 20">
              <a:extLst>
                <a:ext uri="{FF2B5EF4-FFF2-40B4-BE49-F238E27FC236}">
                  <a16:creationId xmlns:a16="http://schemas.microsoft.com/office/drawing/2014/main" xmlns="" id="{CC349942-877E-4D5D-9D7B-B3829BA749E8}"/>
                </a:ext>
              </a:extLst>
            </p:cNvPr>
            <p:cNvSpPr txBox="1"/>
            <p:nvPr/>
          </p:nvSpPr>
          <p:spPr>
            <a:xfrm>
              <a:off x="6417576" y="2217917"/>
              <a:ext cx="2952327" cy="442131"/>
            </a:xfrm>
            <a:prstGeom prst="rect">
              <a:avLst/>
            </a:prstGeom>
            <a:noFill/>
          </p:spPr>
          <p:txBody>
            <a:bodyPr wrap="square" rtlCol="0">
              <a:spAutoFit/>
            </a:bodyPr>
            <a:lstStyle/>
            <a:p>
              <a:r>
                <a:rPr lang="id-ID" altLang="ko-KR" sz="1200" dirty="0" smtClean="0">
                  <a:solidFill>
                    <a:prstClr val="white"/>
                  </a:solidFill>
                  <a:cs typeface="Arial" pitchFamily="34" charset="0"/>
                </a:rPr>
                <a:t>Spirit puasa melahirkan manusia pada level saling menghormati, toleransi dan menyayangi</a:t>
              </a:r>
              <a:endParaRPr lang="en-US" altLang="ko-KR" sz="1200" dirty="0">
                <a:solidFill>
                  <a:prstClr val="white"/>
                </a:solidFill>
                <a:cs typeface="Arial" pitchFamily="34" charset="0"/>
              </a:endParaRPr>
            </a:p>
          </p:txBody>
        </p:sp>
        <p:sp>
          <p:nvSpPr>
            <p:cNvPr id="22" name="TextBox 21">
              <a:extLst>
                <a:ext uri="{FF2B5EF4-FFF2-40B4-BE49-F238E27FC236}">
                  <a16:creationId xmlns:a16="http://schemas.microsoft.com/office/drawing/2014/main" xmlns="" id="{089E63C7-7369-4552-A221-886FE1F3093F}"/>
                </a:ext>
              </a:extLst>
            </p:cNvPr>
            <p:cNvSpPr txBox="1"/>
            <p:nvPr/>
          </p:nvSpPr>
          <p:spPr>
            <a:xfrm>
              <a:off x="6417575" y="2011203"/>
              <a:ext cx="2952327" cy="294755"/>
            </a:xfrm>
            <a:prstGeom prst="rect">
              <a:avLst/>
            </a:prstGeom>
            <a:noFill/>
          </p:spPr>
          <p:txBody>
            <a:bodyPr wrap="square" rtlCol="0">
              <a:spAutoFit/>
            </a:bodyPr>
            <a:lstStyle/>
            <a:p>
              <a:r>
                <a:rPr lang="id-ID" altLang="ko-KR" sz="1400" b="1" dirty="0" smtClean="0">
                  <a:solidFill>
                    <a:prstClr val="white"/>
                  </a:solidFill>
                </a:rPr>
                <a:t>Saling Menghormati, Toleransi dan kasih sayang</a:t>
              </a:r>
              <a:endParaRPr lang="ko-KR" altLang="en-US" sz="1400" b="1" dirty="0">
                <a:solidFill>
                  <a:prstClr val="white"/>
                </a:solidFill>
              </a:endParaRPr>
            </a:p>
          </p:txBody>
        </p:sp>
      </p:grpSp>
      <p:pic>
        <p:nvPicPr>
          <p:cNvPr id="23" name="Graphic 22">
            <a:extLst>
              <a:ext uri="{FF2B5EF4-FFF2-40B4-BE49-F238E27FC236}">
                <a16:creationId xmlns:a16="http://schemas.microsoft.com/office/drawing/2014/main" xmlns="" id="{C5BADE3C-412F-48F4-8581-A273F3F98C5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84179" y="2475948"/>
            <a:ext cx="4122542" cy="3317359"/>
          </a:xfrm>
          <a:prstGeom prst="rect">
            <a:avLst/>
          </a:prstGeom>
        </p:spPr>
      </p:pic>
      <p:sp>
        <p:nvSpPr>
          <p:cNvPr id="27" name="Rounded Rectangle 15">
            <a:extLst>
              <a:ext uri="{FF2B5EF4-FFF2-40B4-BE49-F238E27FC236}">
                <a16:creationId xmlns:a16="http://schemas.microsoft.com/office/drawing/2014/main" xmlns="" id="{4789C6A9-6FA5-4C6A-970C-CD3406B54ECA}"/>
              </a:ext>
            </a:extLst>
          </p:cNvPr>
          <p:cNvSpPr/>
          <p:nvPr/>
        </p:nvSpPr>
        <p:spPr>
          <a:xfrm>
            <a:off x="6160913" y="5742734"/>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nvGrpSpPr>
          <p:cNvPr id="28" name="Group 27">
            <a:extLst>
              <a:ext uri="{FF2B5EF4-FFF2-40B4-BE49-F238E27FC236}">
                <a16:creationId xmlns:a16="http://schemas.microsoft.com/office/drawing/2014/main" xmlns="" id="{08F6DB73-1EE1-40F6-A882-BBCD11621285}"/>
              </a:ext>
            </a:extLst>
          </p:cNvPr>
          <p:cNvGrpSpPr/>
          <p:nvPr/>
        </p:nvGrpSpPr>
        <p:grpSpPr>
          <a:xfrm>
            <a:off x="6512410" y="5873340"/>
            <a:ext cx="4438820" cy="677511"/>
            <a:chOff x="6417575" y="2011203"/>
            <a:chExt cx="2952328" cy="648845"/>
          </a:xfrm>
        </p:grpSpPr>
        <p:sp>
          <p:nvSpPr>
            <p:cNvPr id="29" name="TextBox 28">
              <a:extLst>
                <a:ext uri="{FF2B5EF4-FFF2-40B4-BE49-F238E27FC236}">
                  <a16:creationId xmlns:a16="http://schemas.microsoft.com/office/drawing/2014/main" xmlns="" id="{CC349942-877E-4D5D-9D7B-B3829BA749E8}"/>
                </a:ext>
              </a:extLst>
            </p:cNvPr>
            <p:cNvSpPr txBox="1"/>
            <p:nvPr/>
          </p:nvSpPr>
          <p:spPr>
            <a:xfrm>
              <a:off x="6417576" y="2217917"/>
              <a:ext cx="2952327" cy="442131"/>
            </a:xfrm>
            <a:prstGeom prst="rect">
              <a:avLst/>
            </a:prstGeom>
            <a:noFill/>
          </p:spPr>
          <p:txBody>
            <a:bodyPr wrap="square" rtlCol="0">
              <a:spAutoFit/>
            </a:bodyPr>
            <a:lstStyle/>
            <a:p>
              <a:r>
                <a:rPr lang="id-ID" altLang="ko-KR" sz="1200" dirty="0" smtClean="0">
                  <a:solidFill>
                    <a:prstClr val="white"/>
                  </a:solidFill>
                  <a:cs typeface="Arial" pitchFamily="34" charset="0"/>
                </a:rPr>
                <a:t>Spirit Profesionalisme dalam setiap pekerjaan dan tugas yang diamanahkan</a:t>
              </a:r>
              <a:endParaRPr lang="en-US" altLang="ko-KR" sz="1200" dirty="0">
                <a:solidFill>
                  <a:prstClr val="white"/>
                </a:solidFill>
                <a:cs typeface="Arial" pitchFamily="34" charset="0"/>
              </a:endParaRPr>
            </a:p>
          </p:txBody>
        </p:sp>
        <p:sp>
          <p:nvSpPr>
            <p:cNvPr id="30" name="TextBox 29">
              <a:extLst>
                <a:ext uri="{FF2B5EF4-FFF2-40B4-BE49-F238E27FC236}">
                  <a16:creationId xmlns:a16="http://schemas.microsoft.com/office/drawing/2014/main" xmlns="" id="{089E63C7-7369-4552-A221-886FE1F3093F}"/>
                </a:ext>
              </a:extLst>
            </p:cNvPr>
            <p:cNvSpPr txBox="1"/>
            <p:nvPr/>
          </p:nvSpPr>
          <p:spPr>
            <a:xfrm>
              <a:off x="6417575" y="2011203"/>
              <a:ext cx="2952327" cy="294755"/>
            </a:xfrm>
            <a:prstGeom prst="rect">
              <a:avLst/>
            </a:prstGeom>
            <a:noFill/>
          </p:spPr>
          <p:txBody>
            <a:bodyPr wrap="square" rtlCol="0">
              <a:spAutoFit/>
            </a:bodyPr>
            <a:lstStyle/>
            <a:p>
              <a:r>
                <a:rPr lang="id-ID" altLang="ko-KR" sz="1400" b="1" dirty="0" smtClean="0">
                  <a:solidFill>
                    <a:prstClr val="white"/>
                  </a:solidFill>
                </a:rPr>
                <a:t>Profesionalisme</a:t>
              </a:r>
              <a:endParaRPr lang="ko-KR" altLang="en-US" sz="1400" b="1" dirty="0">
                <a:solidFill>
                  <a:prstClr val="white"/>
                </a:solidFill>
              </a:endParaRPr>
            </a:p>
          </p:txBody>
        </p:sp>
      </p:grpSp>
      <p:cxnSp>
        <p:nvCxnSpPr>
          <p:cNvPr id="31" name="Straight Connector 30">
            <a:extLst>
              <a:ext uri="{FF2B5EF4-FFF2-40B4-BE49-F238E27FC236}">
                <a16:creationId xmlns:a16="http://schemas.microsoft.com/office/drawing/2014/main" xmlns="" id="{807F182A-4BC9-4537-9999-D830DE0AA532}"/>
              </a:ext>
            </a:extLst>
          </p:cNvPr>
          <p:cNvCxnSpPr>
            <a:cxnSpLocks/>
          </p:cNvCxnSpPr>
          <p:nvPr/>
        </p:nvCxnSpPr>
        <p:spPr>
          <a:xfrm>
            <a:off x="4373664" y="3548880"/>
            <a:ext cx="1774548" cy="2581865"/>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1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DDDDC5B-4CAE-4D97-AD1C-7C1397253EE6}"/>
              </a:ext>
            </a:extLst>
          </p:cNvPr>
          <p:cNvGrpSpPr/>
          <p:nvPr/>
        </p:nvGrpSpPr>
        <p:grpSpPr>
          <a:xfrm>
            <a:off x="8707776" y="432175"/>
            <a:ext cx="3061073" cy="4319763"/>
            <a:chOff x="2155830" y="1624973"/>
            <a:chExt cx="3061073" cy="4319763"/>
          </a:xfrm>
        </p:grpSpPr>
        <p:sp>
          <p:nvSpPr>
            <p:cNvPr id="3" name="TextBox 2">
              <a:extLst>
                <a:ext uri="{FF2B5EF4-FFF2-40B4-BE49-F238E27FC236}">
                  <a16:creationId xmlns:a16="http://schemas.microsoft.com/office/drawing/2014/main" xmlns="" id="{DB1E3798-234A-48FB-B19C-ED6DFEE92CEA}"/>
                </a:ext>
              </a:extLst>
            </p:cNvPr>
            <p:cNvSpPr txBox="1"/>
            <p:nvPr userDrawn="1"/>
          </p:nvSpPr>
          <p:spPr>
            <a:xfrm>
              <a:off x="2165347" y="1789752"/>
              <a:ext cx="2524104" cy="4154984"/>
            </a:xfrm>
            <a:prstGeom prst="rect">
              <a:avLst/>
            </a:prstGeom>
            <a:noFill/>
          </p:spPr>
          <p:txBody>
            <a:bodyPr wrap="square" rtlCol="0">
              <a:spAutoFit/>
            </a:bodyPr>
            <a:lstStyle/>
            <a:p>
              <a:pPr algn="r"/>
              <a:r>
                <a:rPr lang="id-ID" altLang="ko-KR" sz="2400" dirty="0" smtClean="0">
                  <a:solidFill>
                    <a:prstClr val="white"/>
                  </a:solidFill>
                  <a:cs typeface="Arial" pitchFamily="34" charset="0"/>
                </a:rPr>
                <a:t>Jika tidak ada peningkatan kinerja setelah bulan Puasa. Maka puasa yang dilakukan sesungguhnya hanya pada tataran historis dan ritual, bukan filosofis</a:t>
              </a:r>
              <a:endParaRPr lang="ko-KR" altLang="en-US" sz="2400" dirty="0">
                <a:solidFill>
                  <a:prstClr val="white"/>
                </a:solidFill>
                <a:cs typeface="Arial" pitchFamily="34" charset="0"/>
              </a:endParaRPr>
            </a:p>
          </p:txBody>
        </p:sp>
        <p:sp>
          <p:nvSpPr>
            <p:cNvPr id="4" name="자유형: 도형 14">
              <a:extLst>
                <a:ext uri="{FF2B5EF4-FFF2-40B4-BE49-F238E27FC236}">
                  <a16:creationId xmlns:a16="http://schemas.microsoft.com/office/drawing/2014/main" xmlns="" id="{C6642A12-E463-4252-AB11-CAED7C57C056}"/>
                </a:ext>
              </a:extLst>
            </p:cNvPr>
            <p:cNvSpPr/>
            <p:nvPr userDrawn="1"/>
          </p:nvSpPr>
          <p:spPr>
            <a:xfrm rot="10800000">
              <a:off x="4689451" y="5006141"/>
              <a:ext cx="527452" cy="487820"/>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5" name="Freeform: Shape 4">
              <a:extLst>
                <a:ext uri="{FF2B5EF4-FFF2-40B4-BE49-F238E27FC236}">
                  <a16:creationId xmlns:a16="http://schemas.microsoft.com/office/drawing/2014/main" xmlns="" id="{02050703-CF52-4CE1-87DA-8812041E5ACC}"/>
                </a:ext>
              </a:extLst>
            </p:cNvPr>
            <p:cNvSpPr/>
            <p:nvPr userDrawn="1"/>
          </p:nvSpPr>
          <p:spPr>
            <a:xfrm>
              <a:off x="2155830" y="1624973"/>
              <a:ext cx="527452" cy="487820"/>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grpSp>
      <p:sp>
        <p:nvSpPr>
          <p:cNvPr id="6" name="TextBox 5">
            <a:extLst>
              <a:ext uri="{FF2B5EF4-FFF2-40B4-BE49-F238E27FC236}">
                <a16:creationId xmlns:a16="http://schemas.microsoft.com/office/drawing/2014/main" xmlns="" id="{25937103-6AC7-4E61-B657-1F3C139F29D9}"/>
              </a:ext>
            </a:extLst>
          </p:cNvPr>
          <p:cNvSpPr txBox="1"/>
          <p:nvPr/>
        </p:nvSpPr>
        <p:spPr>
          <a:xfrm>
            <a:off x="6069291" y="4826754"/>
            <a:ext cx="5435832" cy="1754326"/>
          </a:xfrm>
          <a:prstGeom prst="rect">
            <a:avLst/>
          </a:prstGeom>
          <a:noFill/>
        </p:spPr>
        <p:txBody>
          <a:bodyPr wrap="square" rtlCol="0" anchor="ctr">
            <a:spAutoFit/>
          </a:bodyPr>
          <a:lstStyle/>
          <a:p>
            <a:pPr algn="dist"/>
            <a:r>
              <a:rPr lang="id-ID" altLang="ko-KR" sz="5400" b="1" dirty="0" smtClean="0">
                <a:solidFill>
                  <a:srgbClr val="EDB300"/>
                </a:solidFill>
                <a:cs typeface="Arial" pitchFamily="34" charset="0"/>
              </a:rPr>
              <a:t>Belajar dari 5 Spirit Puasa?</a:t>
            </a:r>
            <a:endParaRPr lang="en-US" altLang="ko-KR" sz="5400" b="1" dirty="0">
              <a:solidFill>
                <a:srgbClr val="EDB300"/>
              </a:solidFill>
              <a:cs typeface="Arial" pitchFamily="34" charset="0"/>
            </a:endParaRPr>
          </a:p>
        </p:txBody>
      </p:sp>
    </p:spTree>
    <p:extLst>
      <p:ext uri="{BB962C8B-B14F-4D97-AF65-F5344CB8AC3E}">
        <p14:creationId xmlns:p14="http://schemas.microsoft.com/office/powerpoint/2010/main" val="207701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15401" y="999585"/>
            <a:ext cx="11573197" cy="724247"/>
          </a:xfrm>
        </p:spPr>
        <p:txBody>
          <a:bodyPr/>
          <a:lstStyle/>
          <a:p>
            <a:r>
              <a:rPr lang="id-ID" sz="3600" b="1" dirty="0" smtClean="0"/>
              <a:t>Puasa Bukan Penghalang Peningkatan Kinerja</a:t>
            </a:r>
            <a:endParaRPr lang="en-US" sz="3600" b="1" dirty="0"/>
          </a:p>
        </p:txBody>
      </p:sp>
      <p:sp>
        <p:nvSpPr>
          <p:cNvPr id="3" name="Rectangle 2">
            <a:extLst>
              <a:ext uri="{FF2B5EF4-FFF2-40B4-BE49-F238E27FC236}">
                <a16:creationId xmlns:a16="http://schemas.microsoft.com/office/drawing/2014/main" xmlns="" id="{33E2F121-163F-4468-9E40-B0CCEEB08648}"/>
              </a:ext>
            </a:extLst>
          </p:cNvPr>
          <p:cNvSpPr/>
          <p:nvPr/>
        </p:nvSpPr>
        <p:spPr>
          <a:xfrm>
            <a:off x="1204547" y="2076127"/>
            <a:ext cx="9412654" cy="45719"/>
          </a:xfrm>
          <a:prstGeom prst="rect">
            <a:avLst/>
          </a:prstGeom>
          <a:gradFill flip="none" rotWithShape="1">
            <a:gsLst>
              <a:gs pos="0">
                <a:schemeClr val="bg1">
                  <a:lumMod val="75000"/>
                </a:schemeClr>
              </a:gs>
              <a:gs pos="50000">
                <a:schemeClr val="bg1"/>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9" name="Group 8">
            <a:extLst>
              <a:ext uri="{FF2B5EF4-FFF2-40B4-BE49-F238E27FC236}">
                <a16:creationId xmlns:a16="http://schemas.microsoft.com/office/drawing/2014/main" xmlns="" id="{5F52B70E-3B55-49FC-A2C2-B5D02D2C8C23}"/>
              </a:ext>
            </a:extLst>
          </p:cNvPr>
          <p:cNvGrpSpPr/>
          <p:nvPr/>
        </p:nvGrpSpPr>
        <p:grpSpPr>
          <a:xfrm>
            <a:off x="3567782" y="1977832"/>
            <a:ext cx="2316510" cy="4210853"/>
            <a:chOff x="498972" y="1628800"/>
            <a:chExt cx="1912788" cy="4536504"/>
          </a:xfrm>
        </p:grpSpPr>
        <p:sp>
          <p:nvSpPr>
            <p:cNvPr id="10" name="Rectangle 9">
              <a:extLst>
                <a:ext uri="{FF2B5EF4-FFF2-40B4-BE49-F238E27FC236}">
                  <a16:creationId xmlns:a16="http://schemas.microsoft.com/office/drawing/2014/main" xmlns="" id="{1359A546-04E9-47B4-9C46-AB7B5C1CF9E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1" name="Rectangle 4">
              <a:extLst>
                <a:ext uri="{FF2B5EF4-FFF2-40B4-BE49-F238E27FC236}">
                  <a16:creationId xmlns:a16="http://schemas.microsoft.com/office/drawing/2014/main" xmlns="" id="{8B942F95-AFDE-4761-BADC-30F4A916180A}"/>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2" name="Rectangle 3">
              <a:extLst>
                <a:ext uri="{FF2B5EF4-FFF2-40B4-BE49-F238E27FC236}">
                  <a16:creationId xmlns:a16="http://schemas.microsoft.com/office/drawing/2014/main" xmlns="" id="{A4BA4E90-C502-450B-AA79-A596FD7640D6}"/>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3" name="Rectangle 3">
              <a:extLst>
                <a:ext uri="{FF2B5EF4-FFF2-40B4-BE49-F238E27FC236}">
                  <a16:creationId xmlns:a16="http://schemas.microsoft.com/office/drawing/2014/main" xmlns="" id="{58E919FC-5892-4613-80E4-DDE862BFFCD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2">
                    <a:lumMod val="58000"/>
                  </a:schemeClr>
                </a:gs>
                <a:gs pos="56000">
                  <a:schemeClr val="accent2">
                    <a:lumMod val="66000"/>
                    <a:lumOff val="34000"/>
                  </a:schemeClr>
                </a:gs>
                <a:gs pos="41000">
                  <a:schemeClr val="accent2">
                    <a:lumMod val="60000"/>
                    <a:lumOff val="40000"/>
                  </a:schemeClr>
                </a:gs>
                <a:gs pos="100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14" name="Group 13">
            <a:extLst>
              <a:ext uri="{FF2B5EF4-FFF2-40B4-BE49-F238E27FC236}">
                <a16:creationId xmlns:a16="http://schemas.microsoft.com/office/drawing/2014/main" xmlns="" id="{03A82A36-C347-4639-A273-0F44EC0C0940}"/>
              </a:ext>
            </a:extLst>
          </p:cNvPr>
          <p:cNvGrpSpPr/>
          <p:nvPr/>
        </p:nvGrpSpPr>
        <p:grpSpPr>
          <a:xfrm>
            <a:off x="6268790" y="1977832"/>
            <a:ext cx="2316510" cy="4210853"/>
            <a:chOff x="498972" y="1628800"/>
            <a:chExt cx="1912788" cy="4536504"/>
          </a:xfrm>
        </p:grpSpPr>
        <p:sp>
          <p:nvSpPr>
            <p:cNvPr id="15" name="Rectangle 14">
              <a:extLst>
                <a:ext uri="{FF2B5EF4-FFF2-40B4-BE49-F238E27FC236}">
                  <a16:creationId xmlns:a16="http://schemas.microsoft.com/office/drawing/2014/main" xmlns="" id="{0FC4C7CB-B0E1-4D1F-BEB0-DE20806BC66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6" name="Rectangle 4">
              <a:extLst>
                <a:ext uri="{FF2B5EF4-FFF2-40B4-BE49-F238E27FC236}">
                  <a16:creationId xmlns:a16="http://schemas.microsoft.com/office/drawing/2014/main" xmlns="" id="{93DE42A4-7DAD-4EC8-9A2E-042EB53C6D92}"/>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7" name="Rectangle 3">
              <a:extLst>
                <a:ext uri="{FF2B5EF4-FFF2-40B4-BE49-F238E27FC236}">
                  <a16:creationId xmlns:a16="http://schemas.microsoft.com/office/drawing/2014/main" xmlns="" id="{C3B16FF1-AE34-40AC-8A13-C643ED4C98A2}"/>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8" name="Rectangle 3">
              <a:extLst>
                <a:ext uri="{FF2B5EF4-FFF2-40B4-BE49-F238E27FC236}">
                  <a16:creationId xmlns:a16="http://schemas.microsoft.com/office/drawing/2014/main" xmlns="" id="{F9D2EC66-78B9-476D-B7AD-8D6BB5573AA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56000">
                  <a:schemeClr val="accent3">
                    <a:lumMod val="62000"/>
                    <a:lumOff val="38000"/>
                  </a:schemeClr>
                </a:gs>
                <a:gs pos="41000">
                  <a:schemeClr val="accent3">
                    <a:lumMod val="54000"/>
                    <a:lumOff val="46000"/>
                  </a:schemeClr>
                </a:gs>
                <a:gs pos="0">
                  <a:schemeClr val="accent3">
                    <a:lumMod val="60000"/>
                  </a:schemeClr>
                </a:gs>
                <a:gs pos="100000">
                  <a:schemeClr val="accent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28" name="Group 27">
            <a:extLst>
              <a:ext uri="{FF2B5EF4-FFF2-40B4-BE49-F238E27FC236}">
                <a16:creationId xmlns:a16="http://schemas.microsoft.com/office/drawing/2014/main" xmlns="" id="{ACC094C5-DF2F-44DD-857D-69853B2CDFAD}"/>
              </a:ext>
            </a:extLst>
          </p:cNvPr>
          <p:cNvGrpSpPr/>
          <p:nvPr/>
        </p:nvGrpSpPr>
        <p:grpSpPr>
          <a:xfrm>
            <a:off x="3905553" y="3050788"/>
            <a:ext cx="1633719" cy="1622784"/>
            <a:chOff x="270023" y="1671304"/>
            <a:chExt cx="1709689" cy="1639014"/>
          </a:xfrm>
        </p:grpSpPr>
        <p:sp>
          <p:nvSpPr>
            <p:cNvPr id="29" name="TextBox 28">
              <a:extLst>
                <a:ext uri="{FF2B5EF4-FFF2-40B4-BE49-F238E27FC236}">
                  <a16:creationId xmlns:a16="http://schemas.microsoft.com/office/drawing/2014/main" xmlns="" id="{9AEF0AA7-A0E9-4EDF-8082-1894F4579EAC}"/>
                </a:ext>
              </a:extLst>
            </p:cNvPr>
            <p:cNvSpPr txBox="1"/>
            <p:nvPr/>
          </p:nvSpPr>
          <p:spPr>
            <a:xfrm>
              <a:off x="270024" y="1911471"/>
              <a:ext cx="1709688" cy="1398847"/>
            </a:xfrm>
            <a:prstGeom prst="rect">
              <a:avLst/>
            </a:prstGeom>
            <a:noFill/>
          </p:spPr>
          <p:txBody>
            <a:bodyPr wrap="square" rtlCol="0">
              <a:spAutoFit/>
            </a:bodyPr>
            <a:lstStyle/>
            <a:p>
              <a:pPr algn="ctr"/>
              <a:r>
                <a:rPr lang="id-ID" altLang="ko-KR" sz="1200" dirty="0" smtClean="0">
                  <a:solidFill>
                    <a:prstClr val="white"/>
                  </a:solidFill>
                  <a:cs typeface="Arial" pitchFamily="34" charset="0"/>
                </a:rPr>
                <a:t>Perang badar terjadi pada 17 Ramadhan tahun 2 Hijriyah. Menjadi titik balik perjuangan umat  Islam dan bukti kekuasaan Allah</a:t>
              </a:r>
              <a:endParaRPr lang="ko-KR" altLang="en-US" sz="1200" dirty="0">
                <a:solidFill>
                  <a:prstClr val="white"/>
                </a:solidFill>
                <a:cs typeface="Arial" pitchFamily="34" charset="0"/>
              </a:endParaRPr>
            </a:p>
          </p:txBody>
        </p:sp>
        <p:sp>
          <p:nvSpPr>
            <p:cNvPr id="30" name="TextBox 29">
              <a:extLst>
                <a:ext uri="{FF2B5EF4-FFF2-40B4-BE49-F238E27FC236}">
                  <a16:creationId xmlns:a16="http://schemas.microsoft.com/office/drawing/2014/main" xmlns="" id="{AFD5B36F-70A9-4FD4-B08B-F404A46C3853}"/>
                </a:ext>
              </a:extLst>
            </p:cNvPr>
            <p:cNvSpPr txBox="1"/>
            <p:nvPr/>
          </p:nvSpPr>
          <p:spPr>
            <a:xfrm>
              <a:off x="270023" y="1671304"/>
              <a:ext cx="1709688" cy="279769"/>
            </a:xfrm>
            <a:prstGeom prst="rect">
              <a:avLst/>
            </a:prstGeom>
            <a:noFill/>
          </p:spPr>
          <p:txBody>
            <a:bodyPr wrap="square" rtlCol="0">
              <a:spAutoFit/>
            </a:bodyPr>
            <a:lstStyle/>
            <a:p>
              <a:pPr algn="ctr"/>
              <a:r>
                <a:rPr lang="id-ID" altLang="ko-KR" sz="1200" b="1" dirty="0" smtClean="0">
                  <a:solidFill>
                    <a:prstClr val="white"/>
                  </a:solidFill>
                  <a:cs typeface="Arial" pitchFamily="34" charset="0"/>
                </a:rPr>
                <a:t>Perang Badar</a:t>
              </a:r>
              <a:endParaRPr lang="ko-KR" altLang="en-US" sz="1200" b="1" dirty="0">
                <a:solidFill>
                  <a:prstClr val="white"/>
                </a:solidFill>
                <a:cs typeface="Arial" pitchFamily="34" charset="0"/>
              </a:endParaRPr>
            </a:p>
          </p:txBody>
        </p:sp>
      </p:grpSp>
      <p:grpSp>
        <p:nvGrpSpPr>
          <p:cNvPr id="32" name="Group 31">
            <a:extLst>
              <a:ext uri="{FF2B5EF4-FFF2-40B4-BE49-F238E27FC236}">
                <a16:creationId xmlns:a16="http://schemas.microsoft.com/office/drawing/2014/main" xmlns="" id="{6B5A2A6A-B536-4924-93D1-DFF77BFA339D}"/>
              </a:ext>
            </a:extLst>
          </p:cNvPr>
          <p:cNvGrpSpPr/>
          <p:nvPr/>
        </p:nvGrpSpPr>
        <p:grpSpPr>
          <a:xfrm>
            <a:off x="6606560" y="3049709"/>
            <a:ext cx="1633719" cy="1807449"/>
            <a:chOff x="270023" y="1671304"/>
            <a:chExt cx="1709689" cy="1825526"/>
          </a:xfrm>
        </p:grpSpPr>
        <p:sp>
          <p:nvSpPr>
            <p:cNvPr id="33" name="TextBox 32">
              <a:extLst>
                <a:ext uri="{FF2B5EF4-FFF2-40B4-BE49-F238E27FC236}">
                  <a16:creationId xmlns:a16="http://schemas.microsoft.com/office/drawing/2014/main" xmlns="" id="{8FF20D64-3070-4450-99EB-BD3B4EBE6F64}"/>
                </a:ext>
              </a:extLst>
            </p:cNvPr>
            <p:cNvSpPr txBox="1"/>
            <p:nvPr/>
          </p:nvSpPr>
          <p:spPr>
            <a:xfrm>
              <a:off x="270024" y="1911471"/>
              <a:ext cx="1709688" cy="1585359"/>
            </a:xfrm>
            <a:prstGeom prst="rect">
              <a:avLst/>
            </a:prstGeom>
            <a:noFill/>
          </p:spPr>
          <p:txBody>
            <a:bodyPr wrap="square" rtlCol="0">
              <a:spAutoFit/>
            </a:bodyPr>
            <a:lstStyle/>
            <a:p>
              <a:pPr algn="ctr"/>
              <a:r>
                <a:rPr lang="id-ID" altLang="ko-KR" sz="1200" dirty="0" smtClean="0">
                  <a:solidFill>
                    <a:prstClr val="white"/>
                  </a:solidFill>
                  <a:cs typeface="Arial" pitchFamily="34" charset="0"/>
                </a:rPr>
                <a:t>Peristiwa pembebasan Kota Makkah terjadi  20 Ramadhan tahun 8 Hijriyah. Momentum kebangkitan umat Islam untuk merebut kota suci Makkah</a:t>
              </a:r>
              <a:endParaRPr lang="ko-KR" altLang="en-US" sz="1200" dirty="0">
                <a:solidFill>
                  <a:prstClr val="white"/>
                </a:solidFill>
                <a:cs typeface="Arial" pitchFamily="34" charset="0"/>
              </a:endParaRPr>
            </a:p>
          </p:txBody>
        </p:sp>
        <p:sp>
          <p:nvSpPr>
            <p:cNvPr id="34" name="TextBox 33">
              <a:extLst>
                <a:ext uri="{FF2B5EF4-FFF2-40B4-BE49-F238E27FC236}">
                  <a16:creationId xmlns:a16="http://schemas.microsoft.com/office/drawing/2014/main" xmlns="" id="{CD56449C-04AF-4351-A15F-FB24CEF18580}"/>
                </a:ext>
              </a:extLst>
            </p:cNvPr>
            <p:cNvSpPr txBox="1"/>
            <p:nvPr/>
          </p:nvSpPr>
          <p:spPr>
            <a:xfrm>
              <a:off x="270023" y="1671304"/>
              <a:ext cx="1709688" cy="279769"/>
            </a:xfrm>
            <a:prstGeom prst="rect">
              <a:avLst/>
            </a:prstGeom>
            <a:noFill/>
          </p:spPr>
          <p:txBody>
            <a:bodyPr wrap="square" rtlCol="0">
              <a:spAutoFit/>
            </a:bodyPr>
            <a:lstStyle/>
            <a:p>
              <a:pPr algn="ctr"/>
              <a:r>
                <a:rPr lang="id-ID" altLang="ko-KR" sz="1200" b="1" dirty="0" smtClean="0">
                  <a:solidFill>
                    <a:prstClr val="white"/>
                  </a:solidFill>
                  <a:cs typeface="Arial" pitchFamily="34" charset="0"/>
                </a:rPr>
                <a:t>Fatkhul Makkah</a:t>
              </a:r>
              <a:endParaRPr lang="ko-KR" altLang="en-US" sz="1200" b="1" dirty="0">
                <a:solidFill>
                  <a:prstClr val="white"/>
                </a:solidFill>
                <a:cs typeface="Arial" pitchFamily="34" charset="0"/>
              </a:endParaRPr>
            </a:p>
          </p:txBody>
        </p:sp>
      </p:grpSp>
      <p:grpSp>
        <p:nvGrpSpPr>
          <p:cNvPr id="36" name="Group 35">
            <a:extLst>
              <a:ext uri="{FF2B5EF4-FFF2-40B4-BE49-F238E27FC236}">
                <a16:creationId xmlns:a16="http://schemas.microsoft.com/office/drawing/2014/main" xmlns="" id="{E215873A-42D5-4FAC-BD6B-42FF76AA3D55}"/>
              </a:ext>
            </a:extLst>
          </p:cNvPr>
          <p:cNvGrpSpPr/>
          <p:nvPr/>
        </p:nvGrpSpPr>
        <p:grpSpPr>
          <a:xfrm>
            <a:off x="9307567" y="3039106"/>
            <a:ext cx="1633719" cy="1807449"/>
            <a:chOff x="270023" y="1671304"/>
            <a:chExt cx="1709689" cy="1825524"/>
          </a:xfrm>
        </p:grpSpPr>
        <p:sp>
          <p:nvSpPr>
            <p:cNvPr id="37" name="TextBox 36">
              <a:extLst>
                <a:ext uri="{FF2B5EF4-FFF2-40B4-BE49-F238E27FC236}">
                  <a16:creationId xmlns:a16="http://schemas.microsoft.com/office/drawing/2014/main" xmlns="" id="{C6CAA1AE-B79F-4EA1-9F00-1225DE1FC27C}"/>
                </a:ext>
              </a:extLst>
            </p:cNvPr>
            <p:cNvSpPr txBox="1"/>
            <p:nvPr/>
          </p:nvSpPr>
          <p:spPr>
            <a:xfrm>
              <a:off x="270024" y="1911471"/>
              <a:ext cx="1709688" cy="1585357"/>
            </a:xfrm>
            <a:prstGeom prst="rect">
              <a:avLst/>
            </a:prstGeom>
            <a:noFill/>
          </p:spPr>
          <p:txBody>
            <a:bodyPr wrap="square" rtlCol="0">
              <a:spAutoFit/>
            </a:bodyPr>
            <a:lstStyle/>
            <a:p>
              <a:pPr algn="ctr"/>
              <a:r>
                <a:rPr lang="en-US" altLang="ko-KR" sz="1200" dirty="0">
                  <a:solidFill>
                    <a:prstClr val="white"/>
                  </a:solidFill>
                  <a:cs typeface="Arial" pitchFamily="34" charset="0"/>
                </a:rPr>
                <a:t>You can simply impress your audience and add a unique zing and appeal to your Presentations. Easy to change colors, photos and Text. </a:t>
              </a:r>
              <a:endParaRPr lang="ko-KR" altLang="en-US" sz="1200" dirty="0">
                <a:solidFill>
                  <a:prstClr val="white"/>
                </a:solidFill>
                <a:cs typeface="Arial" pitchFamily="34" charset="0"/>
              </a:endParaRPr>
            </a:p>
          </p:txBody>
        </p:sp>
        <p:sp>
          <p:nvSpPr>
            <p:cNvPr id="38" name="TextBox 37">
              <a:extLst>
                <a:ext uri="{FF2B5EF4-FFF2-40B4-BE49-F238E27FC236}">
                  <a16:creationId xmlns:a16="http://schemas.microsoft.com/office/drawing/2014/main" xmlns="" id="{136270A9-6B53-43CF-B13D-C42B677AF8AF}"/>
                </a:ext>
              </a:extLst>
            </p:cNvPr>
            <p:cNvSpPr txBox="1"/>
            <p:nvPr/>
          </p:nvSpPr>
          <p:spPr>
            <a:xfrm>
              <a:off x="270023" y="1671304"/>
              <a:ext cx="1709688" cy="279769"/>
            </a:xfrm>
            <a:prstGeom prst="rect">
              <a:avLst/>
            </a:prstGeom>
            <a:noFill/>
          </p:spPr>
          <p:txBody>
            <a:bodyPr wrap="square" rtlCol="0">
              <a:spAutoFit/>
            </a:bodyPr>
            <a:lstStyle/>
            <a:p>
              <a:pPr algn="ctr"/>
              <a:r>
                <a:rPr lang="en-US" altLang="ko-KR" sz="1200" b="1" dirty="0">
                  <a:solidFill>
                    <a:prstClr val="white"/>
                  </a:solidFill>
                  <a:cs typeface="Arial" pitchFamily="34" charset="0"/>
                </a:rPr>
                <a:t>Add Title</a:t>
              </a:r>
              <a:endParaRPr lang="ko-KR" altLang="en-US" sz="1200" b="1" dirty="0">
                <a:solidFill>
                  <a:prstClr val="white"/>
                </a:solidFill>
                <a:cs typeface="Arial" pitchFamily="34" charset="0"/>
              </a:endParaRPr>
            </a:p>
          </p:txBody>
        </p:sp>
      </p:grpSp>
      <p:sp>
        <p:nvSpPr>
          <p:cNvPr id="40" name="Rounded Rectangle 5">
            <a:extLst>
              <a:ext uri="{FF2B5EF4-FFF2-40B4-BE49-F238E27FC236}">
                <a16:creationId xmlns:a16="http://schemas.microsoft.com/office/drawing/2014/main" xmlns="" id="{C8B03F2B-6E60-4E97-9C4A-F68832F5C368}"/>
              </a:ext>
            </a:extLst>
          </p:cNvPr>
          <p:cNvSpPr/>
          <p:nvPr/>
        </p:nvSpPr>
        <p:spPr>
          <a:xfrm flipH="1">
            <a:off x="1811928" y="248126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1" name="Round Same Side Corner Rectangle 11">
            <a:extLst>
              <a:ext uri="{FF2B5EF4-FFF2-40B4-BE49-F238E27FC236}">
                <a16:creationId xmlns:a16="http://schemas.microsoft.com/office/drawing/2014/main" xmlns="" id="{531F5A84-315E-4D68-8F31-966FF54304FA}"/>
              </a:ext>
            </a:extLst>
          </p:cNvPr>
          <p:cNvSpPr>
            <a:spLocks noChangeAspect="1"/>
          </p:cNvSpPr>
          <p:nvPr/>
        </p:nvSpPr>
        <p:spPr>
          <a:xfrm rot="9900000">
            <a:off x="7305370" y="2474654"/>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2" name="Rounded Rectangle 27">
            <a:extLst>
              <a:ext uri="{FF2B5EF4-FFF2-40B4-BE49-F238E27FC236}">
                <a16:creationId xmlns:a16="http://schemas.microsoft.com/office/drawing/2014/main" xmlns="" id="{67465184-384F-4311-BB5F-8FFB6C7F53CE}"/>
              </a:ext>
            </a:extLst>
          </p:cNvPr>
          <p:cNvSpPr/>
          <p:nvPr/>
        </p:nvSpPr>
        <p:spPr>
          <a:xfrm>
            <a:off x="4632329" y="2509779"/>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3" name="Round Same Side Corner Rectangle 36">
            <a:extLst>
              <a:ext uri="{FF2B5EF4-FFF2-40B4-BE49-F238E27FC236}">
                <a16:creationId xmlns:a16="http://schemas.microsoft.com/office/drawing/2014/main" xmlns="" id="{65500280-B96F-4DE6-B2E8-0CF862EC063F}"/>
              </a:ext>
            </a:extLst>
          </p:cNvPr>
          <p:cNvSpPr>
            <a:spLocks noChangeAspect="1"/>
          </p:cNvSpPr>
          <p:nvPr/>
        </p:nvSpPr>
        <p:spPr>
          <a:xfrm>
            <a:off x="9965230" y="2486275"/>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Tree>
    <p:extLst>
      <p:ext uri="{BB962C8B-B14F-4D97-AF65-F5344CB8AC3E}">
        <p14:creationId xmlns:p14="http://schemas.microsoft.com/office/powerpoint/2010/main" val="3587997275"/>
      </p:ext>
    </p:extLst>
  </p:cSld>
  <p:clrMapOvr>
    <a:masterClrMapping/>
  </p:clrMapOvr>
</p:sld>
</file>

<file path=ppt/theme/theme1.xml><?xml version="1.0" encoding="utf-8"?>
<a:theme xmlns:a="http://schemas.openxmlformats.org/drawingml/2006/main" name="Office Theme">
  <a:themeElements>
    <a:clrScheme name="YRGCBBP">
      <a:dk1>
        <a:srgbClr val="000000"/>
      </a:dk1>
      <a:lt1>
        <a:srgbClr val="FFFFFF"/>
      </a:lt1>
      <a:dk2>
        <a:srgbClr val="44546A"/>
      </a:dk2>
      <a:lt2>
        <a:srgbClr val="E7E6E6"/>
      </a:lt2>
      <a:accent1>
        <a:srgbClr val="0F1B57"/>
      </a:accent1>
      <a:accent2>
        <a:srgbClr val="FFBD00"/>
      </a:accent2>
      <a:accent3>
        <a:srgbClr val="FF005B"/>
      </a:accent3>
      <a:accent4>
        <a:srgbClr val="00EEB3"/>
      </a:accent4>
      <a:accent5>
        <a:srgbClr val="00C5D6"/>
      </a:accent5>
      <a:accent6>
        <a:srgbClr val="236DB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ver and End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692</Words>
  <Application>Microsoft Office PowerPoint</Application>
  <PresentationFormat>Custom</PresentationFormat>
  <Paragraphs>94</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Contents Slide Master</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JHON Doe</dc:title>
  <dc:creator>MD Junaed</dc:creator>
  <cp:lastModifiedBy>ASUS</cp:lastModifiedBy>
  <cp:revision>81</cp:revision>
  <dcterms:created xsi:type="dcterms:W3CDTF">2016-04-01T19:13:22Z</dcterms:created>
  <dcterms:modified xsi:type="dcterms:W3CDTF">2021-04-14T00:17:32Z</dcterms:modified>
</cp:coreProperties>
</file>